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E377-292D-4130-AC4B-3A1AC08FC7C9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2780-8CFF-43BF-B76C-214C7289C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756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E377-292D-4130-AC4B-3A1AC08FC7C9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2780-8CFF-43BF-B76C-214C7289C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05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E377-292D-4130-AC4B-3A1AC08FC7C9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2780-8CFF-43BF-B76C-214C7289C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60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E377-292D-4130-AC4B-3A1AC08FC7C9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2780-8CFF-43BF-B76C-214C7289C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733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E377-292D-4130-AC4B-3A1AC08FC7C9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2780-8CFF-43BF-B76C-214C7289C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13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E377-292D-4130-AC4B-3A1AC08FC7C9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2780-8CFF-43BF-B76C-214C7289C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775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E377-292D-4130-AC4B-3A1AC08FC7C9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2780-8CFF-43BF-B76C-214C7289C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113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E377-292D-4130-AC4B-3A1AC08FC7C9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2780-8CFF-43BF-B76C-214C7289C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42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E377-292D-4130-AC4B-3A1AC08FC7C9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2780-8CFF-43BF-B76C-214C7289C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26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E377-292D-4130-AC4B-3A1AC08FC7C9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2780-8CFF-43BF-B76C-214C7289C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856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E377-292D-4130-AC4B-3A1AC08FC7C9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82780-8CFF-43BF-B76C-214C7289C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540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2E377-292D-4130-AC4B-3A1AC08FC7C9}" type="datetimeFigureOut">
              <a:rPr lang="tr-TR" smtClean="0"/>
              <a:t>16.02.2020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82780-8CFF-43BF-B76C-214C7289C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37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Hafta </a:t>
            </a:r>
            <a:r>
              <a:rPr lang="tr-TR" smtClean="0"/>
              <a:t>13: </a:t>
            </a:r>
            <a:r>
              <a:rPr lang="tr-TR"/>
              <a:t>Final Sınavı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5718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Hafta 13: Final Sınavı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13: Final Sınavı</dc:title>
  <dc:creator>Kurtulus</dc:creator>
  <cp:lastModifiedBy>Kurtulus</cp:lastModifiedBy>
  <cp:revision>1</cp:revision>
  <dcterms:created xsi:type="dcterms:W3CDTF">2020-02-16T17:13:23Z</dcterms:created>
  <dcterms:modified xsi:type="dcterms:W3CDTF">2020-02-16T17:13:33Z</dcterms:modified>
</cp:coreProperties>
</file>