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4" r:id="rId3"/>
    <p:sldId id="265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9" d="100"/>
          <a:sy n="69" d="100"/>
        </p:scale>
        <p:origin x="1416" y="66"/>
      </p:cViewPr>
      <p:guideLst>
        <p:guide orient="horz" pos="393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1DD55F9-E71C-48DB-BD88-5C71BADC6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0372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3FBD32D-0FAE-4492-AF00-57D75FB217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4293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FC73F6C-52B9-43D9-8313-60548651FBD6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612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oom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GB" altLang="en-US" sz="180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BC3819-35C6-447A-9F28-497984F8B3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878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FC16A-D8E0-4788-8AB4-B8A39E9B84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9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0260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0260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D5429-C8F7-4303-B7BD-8E9A404D71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765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37004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75092-BC80-45F5-BFCB-79C2507B47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444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72420-0AE5-4F25-82A3-3EFA684284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51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D4A5B-D020-4B9B-B03C-9A01E3087C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15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DE6B4-92C7-48CF-8B1A-EC1949B153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1595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26B2F-EA85-4ECD-A953-C74A5F3B47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03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A92DB-45CF-4960-888B-A53F53530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439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076DA-34F9-4E7D-86A7-EBD7AB92C0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84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72D01-E420-43EE-A407-CD4671467C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21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C38B8-D070-42D2-B2DA-F308F2818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79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5EDCB-FEA5-45CE-8926-5009DC752E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06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om3.gif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404D134-589B-4F18-A93C-0AC12967FE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5AFckOrk-k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rative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rative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rative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5123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5124" name="Text Box 65"/>
          <p:cNvSpPr txBox="1">
            <a:spLocks noChangeArrowheads="1"/>
          </p:cNvSpPr>
          <p:nvPr/>
        </p:nvSpPr>
        <p:spPr bwMode="auto">
          <a:xfrm>
            <a:off x="642910" y="1991306"/>
            <a:ext cx="8763000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</a:t>
            </a:r>
            <a:r>
              <a:rPr lang="tr-TR" altLang="en-US" sz="40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Socrative</a:t>
            </a:r>
            <a:r>
              <a:rPr lang="tr-TR" alt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Nedir?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Nasıl kullanılır?</a:t>
            </a:r>
            <a:endParaRPr lang="tr-TR" altLang="en-US" sz="6000" b="1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90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381000"/>
            <a:ext cx="7543800" cy="54768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tr-TR" sz="3200" dirty="0" smtClean="0">
              <a:solidFill>
                <a:srgbClr val="191919"/>
              </a:solidFill>
            </a:endParaRPr>
          </a:p>
          <a:p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 internet üzerinde testler oluşturup öğrencilere akıllı telefonları veya tabletleriyle çözdürerek anında geri bildirim verebileceğiniz bir araçtır. </a:t>
            </a:r>
          </a:p>
          <a:p>
            <a:r>
              <a:rPr lang="tr-TR" sz="3200" dirty="0" smtClean="0">
                <a:solidFill>
                  <a:srgbClr val="191919"/>
                </a:solidFill>
              </a:rPr>
              <a:t>Konuyu anlattıktan hemen sonra hem öğretici hem de eğlenceli bir aktivite sunmak için </a:t>
            </a:r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 kullanmak çok işinize yarayacak.</a:t>
            </a:r>
            <a:endParaRPr lang="en-US" sz="3200" dirty="0">
              <a:solidFill>
                <a:srgbClr val="191919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524000" y="658813"/>
            <a:ext cx="67818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en-US" sz="4200" b="1" dirty="0" err="1" smtClean="0">
                <a:solidFill>
                  <a:schemeClr val="bg2"/>
                </a:solidFill>
              </a:rPr>
              <a:t>Socrative</a:t>
            </a:r>
            <a:endParaRPr lang="en-US" altLang="en-US" sz="42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381000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pPr eaLnBrk="1" hangingPunct="1">
              <a:defRPr/>
            </a:pPr>
            <a:r>
              <a:rPr lang="tr-TR" sz="3200" dirty="0" smtClean="0">
                <a:solidFill>
                  <a:srgbClr val="191919"/>
                </a:solidFill>
              </a:rPr>
              <a:t>Öğrencileriniz isimlerini hatta isterlerse takma adlarını yazarak sisteme giriş yaptıktan sonra öğretmenin açmış olduğu teste dahil olarak soruları çözmeye başlayabilir. </a:t>
            </a:r>
            <a:endParaRPr lang="en-GB" altLang="en-US" sz="3200" dirty="0" smtClean="0">
              <a:solidFill>
                <a:srgbClr val="191919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524000" y="658813"/>
            <a:ext cx="67818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en-US" sz="4200" b="1" dirty="0" err="1" smtClean="0">
                <a:solidFill>
                  <a:schemeClr val="bg2"/>
                </a:solidFill>
              </a:rPr>
              <a:t>Socrative</a:t>
            </a:r>
            <a:endParaRPr lang="en-US" altLang="en-US" sz="42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642918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dirty="0" smtClean="0">
                <a:solidFill>
                  <a:srgbClr val="191919"/>
                </a:solidFill>
              </a:rPr>
              <a:t>Kısaca, </a:t>
            </a:r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, sınıf içerisinde veya sizin belirlediğiniz zamanlarda, hazırladığınız sorularla anlık geri bildirim alabileceğiniz, anket yapabileceğiniz, online sınav uygulayarak ve sonuçlarını anında alarak paylaşabileceğiniz, grup olarak online sınav yapabileceğiniz, dersinizle ilgili 3 soruluk dersten çıkış etkinliği (</a:t>
            </a:r>
            <a:r>
              <a:rPr lang="tr-TR" sz="3200" dirty="0" err="1" smtClean="0">
                <a:solidFill>
                  <a:srgbClr val="191919"/>
                </a:solidFill>
              </a:rPr>
              <a:t>exit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ticket</a:t>
            </a:r>
            <a:r>
              <a:rPr lang="tr-TR" sz="3200" dirty="0" smtClean="0">
                <a:solidFill>
                  <a:srgbClr val="191919"/>
                </a:solidFill>
              </a:rPr>
              <a:t>) yapabileceğiniz ücretsiz bir web 2.0 aracıdır.</a:t>
            </a:r>
          </a:p>
          <a:p>
            <a:r>
              <a:rPr lang="tr-TR" sz="3200" dirty="0" smtClean="0">
                <a:solidFill>
                  <a:srgbClr val="191919"/>
                </a:solidFill>
              </a:rPr>
              <a:t> </a:t>
            </a: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7544" y="629145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 nasıl kullanılır?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 ile yapabileceklerinizi görmek ve derste nasıl uygulayabileceğiniz konusunda fikir almak için tanıtım videosunu izleyebilirsiniz.</a:t>
            </a:r>
          </a:p>
          <a:p>
            <a:endParaRPr lang="tr-TR" sz="3200" dirty="0" smtClean="0">
              <a:solidFill>
                <a:srgbClr val="191919"/>
              </a:solidFill>
              <a:hlinkClick r:id="rId3"/>
            </a:endParaRPr>
          </a:p>
          <a:p>
            <a:r>
              <a:rPr lang="tr-TR" sz="3200" dirty="0" smtClean="0">
                <a:solidFill>
                  <a:srgbClr val="191919"/>
                </a:solidFill>
                <a:hlinkClick r:id="rId3"/>
              </a:rPr>
              <a:t> </a:t>
            </a:r>
            <a:r>
              <a:rPr lang="tr-TR" sz="32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https://youtu.be/f5AFckOrk-k</a:t>
            </a:r>
            <a:endParaRPr lang="tr-TR" sz="3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642918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r>
              <a:rPr lang="tr-TR" sz="3200" b="1" dirty="0" err="1" smtClean="0">
                <a:solidFill>
                  <a:srgbClr val="FF0000"/>
                </a:solidFill>
                <a:hlinkClick r:id="rId3"/>
              </a:rPr>
              <a:t>Socrative</a:t>
            </a:r>
            <a:r>
              <a:rPr lang="tr-TR" sz="3200" b="1" dirty="0" smtClean="0">
                <a:solidFill>
                  <a:srgbClr val="FF0000"/>
                </a:solidFill>
                <a:hlinkClick r:id="rId3"/>
              </a:rPr>
              <a:t>  kullanımı: </a:t>
            </a:r>
          </a:p>
          <a:p>
            <a:endParaRPr lang="tr-TR" sz="3200" b="1" dirty="0" smtClean="0">
              <a:hlinkClick r:id="rId3"/>
            </a:endParaRPr>
          </a:p>
          <a:p>
            <a:r>
              <a:rPr lang="tr-TR" sz="3200" b="1" dirty="0" smtClean="0">
                <a:hlinkClick r:id="rId3"/>
              </a:rPr>
              <a:t>www.</a:t>
            </a:r>
            <a:r>
              <a:rPr lang="tr-TR" sz="3200" b="1" dirty="0" err="1" smtClean="0">
                <a:hlinkClick r:id="rId3"/>
              </a:rPr>
              <a:t>socrative</a:t>
            </a:r>
            <a:r>
              <a:rPr lang="tr-TR" sz="3200" b="1" dirty="0" smtClean="0">
                <a:hlinkClick r:id="rId3"/>
              </a:rPr>
              <a:t>.com</a:t>
            </a:r>
            <a:endParaRPr lang="tr-TR" sz="3200" dirty="0" smtClean="0"/>
          </a:p>
          <a:p>
            <a:r>
              <a:rPr lang="tr-TR" sz="3200" dirty="0" smtClean="0">
                <a:solidFill>
                  <a:srgbClr val="191919"/>
                </a:solidFill>
              </a:rPr>
              <a:t>adresine girdiğinizde “</a:t>
            </a:r>
            <a:r>
              <a:rPr lang="tr-TR" sz="3200" dirty="0" err="1" smtClean="0">
                <a:solidFill>
                  <a:srgbClr val="191919"/>
                </a:solidFill>
              </a:rPr>
              <a:t>Teacher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Login</a:t>
            </a:r>
            <a:r>
              <a:rPr lang="tr-TR" sz="3200" dirty="0" smtClean="0">
                <a:solidFill>
                  <a:srgbClr val="191919"/>
                </a:solidFill>
              </a:rPr>
              <a:t>” sekmesine tıklayarak önerdiği yollardan biri ile kayıt olunuz ve bu mükemmel araç ile çalışmaya başlayınız.</a:t>
            </a:r>
          </a:p>
          <a:p>
            <a:endParaRPr lang="tr-TR" sz="3200" dirty="0" smtClean="0">
              <a:solidFill>
                <a:srgbClr val="191919"/>
              </a:solidFill>
            </a:endParaRPr>
          </a:p>
          <a:p>
            <a:endParaRPr lang="tr-TR" sz="3200" dirty="0" smtClean="0">
              <a:solidFill>
                <a:srgbClr val="191919"/>
              </a:solidFill>
            </a:endParaRPr>
          </a:p>
          <a:p>
            <a:r>
              <a:rPr lang="tr-TR" sz="3200" dirty="0" smtClean="0">
                <a:solidFill>
                  <a:srgbClr val="191919"/>
                </a:solidFill>
              </a:rPr>
              <a:t> </a:t>
            </a: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642918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r>
              <a:rPr lang="tr-TR" sz="3200" b="1" dirty="0" err="1" smtClean="0">
                <a:solidFill>
                  <a:srgbClr val="FF0000"/>
                </a:solidFill>
                <a:hlinkClick r:id="rId3"/>
              </a:rPr>
              <a:t>Socrative</a:t>
            </a:r>
            <a:r>
              <a:rPr lang="tr-TR" sz="3200" b="1" dirty="0" smtClean="0">
                <a:solidFill>
                  <a:srgbClr val="FF0000"/>
                </a:solidFill>
                <a:hlinkClick r:id="rId3"/>
              </a:rPr>
              <a:t>  kullanımı:</a:t>
            </a:r>
            <a:r>
              <a:rPr lang="tr-TR" sz="3200" b="1" dirty="0" smtClean="0">
                <a:solidFill>
                  <a:srgbClr val="FF0000"/>
                </a:solidFill>
              </a:rPr>
              <a:t> İşte birkaç ipucu: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Manage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Quizzes</a:t>
            </a:r>
            <a:r>
              <a:rPr lang="tr-TR" sz="3200" dirty="0" smtClean="0">
                <a:solidFill>
                  <a:srgbClr val="191919"/>
                </a:solidFill>
              </a:rPr>
              <a:t> : Sınav oluşturma, düzenleme, ekleme, kopyalama ya da silme ve geçmiş raporları görmenizi sağlar. 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Room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Code</a:t>
            </a:r>
            <a:r>
              <a:rPr lang="tr-TR" sz="3200" dirty="0" smtClean="0">
                <a:solidFill>
                  <a:srgbClr val="191919"/>
                </a:solidFill>
              </a:rPr>
              <a:t> : Öğrencilerinizin siteye giriş yapabilmeleri için  “Sınıf Adı” düzenleyip vermeniz gerekli. </a:t>
            </a:r>
            <a:r>
              <a:rPr lang="tr-TR" sz="3200" b="1" dirty="0" smtClean="0">
                <a:solidFill>
                  <a:srgbClr val="191919"/>
                </a:solidFill>
                <a:hlinkClick r:id="rId3"/>
              </a:rPr>
              <a:t> </a:t>
            </a:r>
          </a:p>
          <a:p>
            <a:endParaRPr lang="tr-TR" sz="3200" b="1" dirty="0" smtClean="0">
              <a:hlinkClick r:id="rId3"/>
            </a:endParaRP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928670"/>
            <a:ext cx="7543800" cy="54292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endParaRPr lang="tr-TR" sz="3200" b="1" dirty="0" smtClean="0">
              <a:solidFill>
                <a:srgbClr val="FF0000"/>
              </a:solidFill>
              <a:hlinkClick r:id="rId3"/>
            </a:endParaRPr>
          </a:p>
          <a:p>
            <a:endParaRPr lang="tr-TR" sz="3200" b="1" dirty="0" smtClean="0">
              <a:solidFill>
                <a:srgbClr val="FF0000"/>
              </a:solidFill>
              <a:hlinkClick r:id="rId3"/>
            </a:endParaRPr>
          </a:p>
          <a:p>
            <a:r>
              <a:rPr lang="tr-TR" sz="3200" b="1" dirty="0" err="1" smtClean="0">
                <a:solidFill>
                  <a:srgbClr val="FF0000"/>
                </a:solidFill>
                <a:hlinkClick r:id="rId3"/>
              </a:rPr>
              <a:t>Socrative</a:t>
            </a:r>
            <a:r>
              <a:rPr lang="tr-TR" sz="3200" b="1" dirty="0" smtClean="0">
                <a:solidFill>
                  <a:srgbClr val="FF0000"/>
                </a:solidFill>
                <a:hlinkClick r:id="rId3"/>
              </a:rPr>
              <a:t>  kullanımı:</a:t>
            </a:r>
            <a:r>
              <a:rPr lang="tr-TR" sz="3200" b="1" dirty="0" smtClean="0">
                <a:solidFill>
                  <a:srgbClr val="FF0000"/>
                </a:solidFill>
              </a:rPr>
              <a:t> İşte birkaç ipucu:</a:t>
            </a:r>
          </a:p>
          <a:p>
            <a:r>
              <a:rPr lang="tr-TR" sz="3200" dirty="0" smtClean="0">
                <a:solidFill>
                  <a:srgbClr val="191919"/>
                </a:solidFill>
              </a:rPr>
              <a:t>Start a </a:t>
            </a:r>
            <a:r>
              <a:rPr lang="tr-TR" sz="3200" dirty="0" err="1" smtClean="0">
                <a:solidFill>
                  <a:srgbClr val="191919"/>
                </a:solidFill>
              </a:rPr>
              <a:t>Quiz</a:t>
            </a:r>
            <a:r>
              <a:rPr lang="tr-TR" sz="3200" dirty="0" smtClean="0">
                <a:solidFill>
                  <a:srgbClr val="191919"/>
                </a:solidFill>
              </a:rPr>
              <a:t> : Bu menü ile direkt sınav başlatabilirsiniz. 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Quick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Question</a:t>
            </a:r>
            <a:r>
              <a:rPr lang="tr-TR" sz="3200" dirty="0" smtClean="0">
                <a:solidFill>
                  <a:srgbClr val="191919"/>
                </a:solidFill>
              </a:rPr>
              <a:t> : Kolayca </a:t>
            </a:r>
            <a:r>
              <a:rPr lang="tr-TR" sz="3200" dirty="0" err="1" smtClean="0">
                <a:solidFill>
                  <a:srgbClr val="191919"/>
                </a:solidFill>
              </a:rPr>
              <a:t>quiz</a:t>
            </a:r>
            <a:r>
              <a:rPr lang="tr-TR" sz="3200" dirty="0" smtClean="0">
                <a:solidFill>
                  <a:srgbClr val="191919"/>
                </a:solidFill>
              </a:rPr>
              <a:t> hazırlama sekmesi.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Space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Race</a:t>
            </a:r>
            <a:r>
              <a:rPr lang="tr-TR" sz="3200" dirty="0" smtClean="0">
                <a:solidFill>
                  <a:srgbClr val="191919"/>
                </a:solidFill>
              </a:rPr>
              <a:t> : Bir sınav seçerek, öğrencilerinizin gruplarına simgeler verip ve onların yarışlarını izleyebilirsiniz.</a:t>
            </a:r>
            <a:endParaRPr lang="tr-TR" sz="3200" b="1" dirty="0" smtClean="0">
              <a:solidFill>
                <a:srgbClr val="191919"/>
              </a:solidFill>
            </a:endParaRPr>
          </a:p>
          <a:p>
            <a:endParaRPr lang="tr-TR" sz="3200" b="1" dirty="0" smtClean="0">
              <a:solidFill>
                <a:srgbClr val="FF0000"/>
              </a:solidFill>
            </a:endParaRPr>
          </a:p>
          <a:p>
            <a:endParaRPr lang="tr-TR" sz="3200" b="1" dirty="0" smtClean="0">
              <a:hlinkClick r:id="rId3"/>
            </a:endParaRP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0">
      <a:dk1>
        <a:srgbClr val="FF8000"/>
      </a:dk1>
      <a:lt1>
        <a:srgbClr val="FFFFFF"/>
      </a:lt1>
      <a:dk2>
        <a:srgbClr val="FFFF66"/>
      </a:dk2>
      <a:lt2>
        <a:srgbClr val="FF0000"/>
      </a:lt2>
      <a:accent1>
        <a:srgbClr val="FF8000"/>
      </a:accent1>
      <a:accent2>
        <a:srgbClr val="00FF80"/>
      </a:accent2>
      <a:accent3>
        <a:srgbClr val="FFFFFF"/>
      </a:accent3>
      <a:accent4>
        <a:srgbClr val="FF8000"/>
      </a:accent4>
      <a:accent5>
        <a:srgbClr val="FF8000"/>
      </a:accent5>
      <a:accent6>
        <a:srgbClr val="00E773"/>
      </a:accent6>
      <a:hlink>
        <a:srgbClr val="0080FF"/>
      </a:hlink>
      <a:folHlink>
        <a:srgbClr val="4C4C4C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2749</TotalTime>
  <Words>267</Words>
  <Application>Microsoft Office PowerPoint</Application>
  <PresentationFormat>Ekran Gösterisi (4:3)</PresentationFormat>
  <Paragraphs>45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ＭＳ Ｐゴシック</vt:lpstr>
      <vt:lpstr>ＭＳ Ｐゴシック</vt:lpstr>
      <vt:lpstr>Arial</vt:lpstr>
      <vt:lpstr>Arial Black</vt:lpstr>
      <vt:lpstr>Default 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Presentation Magazine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Boom - Cartoon pop art template</dc:title>
  <dc:creator>Presentation Magazine</dc:creator>
  <cp:lastModifiedBy>XYZ</cp:lastModifiedBy>
  <cp:revision>121</cp:revision>
  <dcterms:created xsi:type="dcterms:W3CDTF">2008-04-29T14:33:14Z</dcterms:created>
  <dcterms:modified xsi:type="dcterms:W3CDTF">2020-05-21T12:16:17Z</dcterms:modified>
</cp:coreProperties>
</file>