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016" autoAdjust="0"/>
    <p:restoredTop sz="94660"/>
  </p:normalViewPr>
  <p:slideViewPr>
    <p:cSldViewPr snapToGrid="0">
      <p:cViewPr varScale="1">
        <p:scale>
          <a:sx n="69" d="100"/>
          <a:sy n="69" d="100"/>
        </p:scale>
        <p:origin x="264"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slide" Target="slides/slide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en-US"/>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en-US"/>
          </a:p>
        </p:txBody>
      </p:sp>
      <p:sp>
        <p:nvSpPr>
          <p:cNvPr id="4" name="Veri Yer Tutucusu 3"/>
          <p:cNvSpPr>
            <a:spLocks noGrp="1"/>
          </p:cNvSpPr>
          <p:nvPr>
            <p:ph type="dt" sz="half" idx="10"/>
          </p:nvPr>
        </p:nvSpPr>
        <p:spPr/>
        <p:txBody>
          <a:bodyPr/>
          <a:lstStyle/>
          <a:p>
            <a:fld id="{29B6C47A-06BB-43C2-A69B-D7D68C67C755}" type="datetimeFigureOut">
              <a:rPr lang="en-US" smtClean="0"/>
              <a:t>5/8/2017</a:t>
            </a:fld>
            <a:endParaRPr lang="en-US"/>
          </a:p>
        </p:txBody>
      </p:sp>
      <p:sp>
        <p:nvSpPr>
          <p:cNvPr id="5" name="Altbilgi Yer Tutucusu 4"/>
          <p:cNvSpPr>
            <a:spLocks noGrp="1"/>
          </p:cNvSpPr>
          <p:nvPr>
            <p:ph type="ftr" sz="quarter" idx="11"/>
          </p:nvPr>
        </p:nvSpPr>
        <p:spPr/>
        <p:txBody>
          <a:bodyPr/>
          <a:lstStyle/>
          <a:p>
            <a:endParaRPr lang="en-US"/>
          </a:p>
        </p:txBody>
      </p:sp>
      <p:sp>
        <p:nvSpPr>
          <p:cNvPr id="6" name="Slayt Numarası Yer Tutucusu 5"/>
          <p:cNvSpPr>
            <a:spLocks noGrp="1"/>
          </p:cNvSpPr>
          <p:nvPr>
            <p:ph type="sldNum" sz="quarter" idx="12"/>
          </p:nvPr>
        </p:nvSpPr>
        <p:spPr/>
        <p:txBody>
          <a:bodyPr/>
          <a:lstStyle/>
          <a:p>
            <a:fld id="{0E77A7A9-9F2F-4BD1-ADBF-A8640AC14752}" type="slidenum">
              <a:rPr lang="en-US" smtClean="0"/>
              <a:t>‹#›</a:t>
            </a:fld>
            <a:endParaRPr lang="en-US"/>
          </a:p>
        </p:txBody>
      </p:sp>
    </p:spTree>
    <p:extLst>
      <p:ext uri="{BB962C8B-B14F-4D97-AF65-F5344CB8AC3E}">
        <p14:creationId xmlns:p14="http://schemas.microsoft.com/office/powerpoint/2010/main" val="417224555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en-US"/>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Veri Yer Tutucusu 3"/>
          <p:cNvSpPr>
            <a:spLocks noGrp="1"/>
          </p:cNvSpPr>
          <p:nvPr>
            <p:ph type="dt" sz="half" idx="10"/>
          </p:nvPr>
        </p:nvSpPr>
        <p:spPr/>
        <p:txBody>
          <a:bodyPr/>
          <a:lstStyle/>
          <a:p>
            <a:fld id="{29B6C47A-06BB-43C2-A69B-D7D68C67C755}" type="datetimeFigureOut">
              <a:rPr lang="en-US" smtClean="0"/>
              <a:t>5/8/2017</a:t>
            </a:fld>
            <a:endParaRPr lang="en-US"/>
          </a:p>
        </p:txBody>
      </p:sp>
      <p:sp>
        <p:nvSpPr>
          <p:cNvPr id="5" name="Altbilgi Yer Tutucusu 4"/>
          <p:cNvSpPr>
            <a:spLocks noGrp="1"/>
          </p:cNvSpPr>
          <p:nvPr>
            <p:ph type="ftr" sz="quarter" idx="11"/>
          </p:nvPr>
        </p:nvSpPr>
        <p:spPr/>
        <p:txBody>
          <a:bodyPr/>
          <a:lstStyle/>
          <a:p>
            <a:endParaRPr lang="en-US"/>
          </a:p>
        </p:txBody>
      </p:sp>
      <p:sp>
        <p:nvSpPr>
          <p:cNvPr id="6" name="Slayt Numarası Yer Tutucusu 5"/>
          <p:cNvSpPr>
            <a:spLocks noGrp="1"/>
          </p:cNvSpPr>
          <p:nvPr>
            <p:ph type="sldNum" sz="quarter" idx="12"/>
          </p:nvPr>
        </p:nvSpPr>
        <p:spPr/>
        <p:txBody>
          <a:bodyPr/>
          <a:lstStyle/>
          <a:p>
            <a:fld id="{0E77A7A9-9F2F-4BD1-ADBF-A8640AC14752}" type="slidenum">
              <a:rPr lang="en-US" smtClean="0"/>
              <a:t>‹#›</a:t>
            </a:fld>
            <a:endParaRPr lang="en-US"/>
          </a:p>
        </p:txBody>
      </p:sp>
    </p:spTree>
    <p:extLst>
      <p:ext uri="{BB962C8B-B14F-4D97-AF65-F5344CB8AC3E}">
        <p14:creationId xmlns:p14="http://schemas.microsoft.com/office/powerpoint/2010/main" val="39750812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en-US"/>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Veri Yer Tutucusu 3"/>
          <p:cNvSpPr>
            <a:spLocks noGrp="1"/>
          </p:cNvSpPr>
          <p:nvPr>
            <p:ph type="dt" sz="half" idx="10"/>
          </p:nvPr>
        </p:nvSpPr>
        <p:spPr/>
        <p:txBody>
          <a:bodyPr/>
          <a:lstStyle/>
          <a:p>
            <a:fld id="{29B6C47A-06BB-43C2-A69B-D7D68C67C755}" type="datetimeFigureOut">
              <a:rPr lang="en-US" smtClean="0"/>
              <a:t>5/8/2017</a:t>
            </a:fld>
            <a:endParaRPr lang="en-US"/>
          </a:p>
        </p:txBody>
      </p:sp>
      <p:sp>
        <p:nvSpPr>
          <p:cNvPr id="5" name="Altbilgi Yer Tutucusu 4"/>
          <p:cNvSpPr>
            <a:spLocks noGrp="1"/>
          </p:cNvSpPr>
          <p:nvPr>
            <p:ph type="ftr" sz="quarter" idx="11"/>
          </p:nvPr>
        </p:nvSpPr>
        <p:spPr/>
        <p:txBody>
          <a:bodyPr/>
          <a:lstStyle/>
          <a:p>
            <a:endParaRPr lang="en-US"/>
          </a:p>
        </p:txBody>
      </p:sp>
      <p:sp>
        <p:nvSpPr>
          <p:cNvPr id="6" name="Slayt Numarası Yer Tutucusu 5"/>
          <p:cNvSpPr>
            <a:spLocks noGrp="1"/>
          </p:cNvSpPr>
          <p:nvPr>
            <p:ph type="sldNum" sz="quarter" idx="12"/>
          </p:nvPr>
        </p:nvSpPr>
        <p:spPr/>
        <p:txBody>
          <a:bodyPr/>
          <a:lstStyle/>
          <a:p>
            <a:fld id="{0E77A7A9-9F2F-4BD1-ADBF-A8640AC14752}" type="slidenum">
              <a:rPr lang="en-US" smtClean="0"/>
              <a:t>‹#›</a:t>
            </a:fld>
            <a:endParaRPr lang="en-US"/>
          </a:p>
        </p:txBody>
      </p:sp>
    </p:spTree>
    <p:extLst>
      <p:ext uri="{BB962C8B-B14F-4D97-AF65-F5344CB8AC3E}">
        <p14:creationId xmlns:p14="http://schemas.microsoft.com/office/powerpoint/2010/main" val="158097257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en-US"/>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Veri Yer Tutucusu 3"/>
          <p:cNvSpPr>
            <a:spLocks noGrp="1"/>
          </p:cNvSpPr>
          <p:nvPr>
            <p:ph type="dt" sz="half" idx="10"/>
          </p:nvPr>
        </p:nvSpPr>
        <p:spPr/>
        <p:txBody>
          <a:bodyPr/>
          <a:lstStyle/>
          <a:p>
            <a:fld id="{29B6C47A-06BB-43C2-A69B-D7D68C67C755}" type="datetimeFigureOut">
              <a:rPr lang="en-US" smtClean="0"/>
              <a:t>5/8/2017</a:t>
            </a:fld>
            <a:endParaRPr lang="en-US"/>
          </a:p>
        </p:txBody>
      </p:sp>
      <p:sp>
        <p:nvSpPr>
          <p:cNvPr id="5" name="Altbilgi Yer Tutucusu 4"/>
          <p:cNvSpPr>
            <a:spLocks noGrp="1"/>
          </p:cNvSpPr>
          <p:nvPr>
            <p:ph type="ftr" sz="quarter" idx="11"/>
          </p:nvPr>
        </p:nvSpPr>
        <p:spPr/>
        <p:txBody>
          <a:bodyPr/>
          <a:lstStyle/>
          <a:p>
            <a:endParaRPr lang="en-US"/>
          </a:p>
        </p:txBody>
      </p:sp>
      <p:sp>
        <p:nvSpPr>
          <p:cNvPr id="6" name="Slayt Numarası Yer Tutucusu 5"/>
          <p:cNvSpPr>
            <a:spLocks noGrp="1"/>
          </p:cNvSpPr>
          <p:nvPr>
            <p:ph type="sldNum" sz="quarter" idx="12"/>
          </p:nvPr>
        </p:nvSpPr>
        <p:spPr/>
        <p:txBody>
          <a:bodyPr/>
          <a:lstStyle/>
          <a:p>
            <a:fld id="{0E77A7A9-9F2F-4BD1-ADBF-A8640AC14752}" type="slidenum">
              <a:rPr lang="en-US" smtClean="0"/>
              <a:t>‹#›</a:t>
            </a:fld>
            <a:endParaRPr lang="en-US"/>
          </a:p>
        </p:txBody>
      </p:sp>
    </p:spTree>
    <p:extLst>
      <p:ext uri="{BB962C8B-B14F-4D97-AF65-F5344CB8AC3E}">
        <p14:creationId xmlns:p14="http://schemas.microsoft.com/office/powerpoint/2010/main" val="1215204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en-US"/>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29B6C47A-06BB-43C2-A69B-D7D68C67C755}" type="datetimeFigureOut">
              <a:rPr lang="en-US" smtClean="0"/>
              <a:t>5/8/2017</a:t>
            </a:fld>
            <a:endParaRPr lang="en-US"/>
          </a:p>
        </p:txBody>
      </p:sp>
      <p:sp>
        <p:nvSpPr>
          <p:cNvPr id="5" name="Altbilgi Yer Tutucusu 4"/>
          <p:cNvSpPr>
            <a:spLocks noGrp="1"/>
          </p:cNvSpPr>
          <p:nvPr>
            <p:ph type="ftr" sz="quarter" idx="11"/>
          </p:nvPr>
        </p:nvSpPr>
        <p:spPr/>
        <p:txBody>
          <a:bodyPr/>
          <a:lstStyle/>
          <a:p>
            <a:endParaRPr lang="en-US"/>
          </a:p>
        </p:txBody>
      </p:sp>
      <p:sp>
        <p:nvSpPr>
          <p:cNvPr id="6" name="Slayt Numarası Yer Tutucusu 5"/>
          <p:cNvSpPr>
            <a:spLocks noGrp="1"/>
          </p:cNvSpPr>
          <p:nvPr>
            <p:ph type="sldNum" sz="quarter" idx="12"/>
          </p:nvPr>
        </p:nvSpPr>
        <p:spPr/>
        <p:txBody>
          <a:bodyPr/>
          <a:lstStyle/>
          <a:p>
            <a:fld id="{0E77A7A9-9F2F-4BD1-ADBF-A8640AC14752}" type="slidenum">
              <a:rPr lang="en-US" smtClean="0"/>
              <a:t>‹#›</a:t>
            </a:fld>
            <a:endParaRPr lang="en-US"/>
          </a:p>
        </p:txBody>
      </p:sp>
    </p:spTree>
    <p:extLst>
      <p:ext uri="{BB962C8B-B14F-4D97-AF65-F5344CB8AC3E}">
        <p14:creationId xmlns:p14="http://schemas.microsoft.com/office/powerpoint/2010/main" val="208582321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en-US"/>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Veri Yer Tutucusu 4"/>
          <p:cNvSpPr>
            <a:spLocks noGrp="1"/>
          </p:cNvSpPr>
          <p:nvPr>
            <p:ph type="dt" sz="half" idx="10"/>
          </p:nvPr>
        </p:nvSpPr>
        <p:spPr/>
        <p:txBody>
          <a:bodyPr/>
          <a:lstStyle/>
          <a:p>
            <a:fld id="{29B6C47A-06BB-43C2-A69B-D7D68C67C755}" type="datetimeFigureOut">
              <a:rPr lang="en-US" smtClean="0"/>
              <a:t>5/8/2017</a:t>
            </a:fld>
            <a:endParaRPr lang="en-US"/>
          </a:p>
        </p:txBody>
      </p:sp>
      <p:sp>
        <p:nvSpPr>
          <p:cNvPr id="6" name="Altbilgi Yer Tutucusu 5"/>
          <p:cNvSpPr>
            <a:spLocks noGrp="1"/>
          </p:cNvSpPr>
          <p:nvPr>
            <p:ph type="ftr" sz="quarter" idx="11"/>
          </p:nvPr>
        </p:nvSpPr>
        <p:spPr/>
        <p:txBody>
          <a:bodyPr/>
          <a:lstStyle/>
          <a:p>
            <a:endParaRPr lang="en-US"/>
          </a:p>
        </p:txBody>
      </p:sp>
      <p:sp>
        <p:nvSpPr>
          <p:cNvPr id="7" name="Slayt Numarası Yer Tutucusu 6"/>
          <p:cNvSpPr>
            <a:spLocks noGrp="1"/>
          </p:cNvSpPr>
          <p:nvPr>
            <p:ph type="sldNum" sz="quarter" idx="12"/>
          </p:nvPr>
        </p:nvSpPr>
        <p:spPr/>
        <p:txBody>
          <a:bodyPr/>
          <a:lstStyle/>
          <a:p>
            <a:fld id="{0E77A7A9-9F2F-4BD1-ADBF-A8640AC14752}" type="slidenum">
              <a:rPr lang="en-US" smtClean="0"/>
              <a:t>‹#›</a:t>
            </a:fld>
            <a:endParaRPr lang="en-US"/>
          </a:p>
        </p:txBody>
      </p:sp>
    </p:spTree>
    <p:extLst>
      <p:ext uri="{BB962C8B-B14F-4D97-AF65-F5344CB8AC3E}">
        <p14:creationId xmlns:p14="http://schemas.microsoft.com/office/powerpoint/2010/main" val="28289678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en-US"/>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7" name="Veri Yer Tutucusu 6"/>
          <p:cNvSpPr>
            <a:spLocks noGrp="1"/>
          </p:cNvSpPr>
          <p:nvPr>
            <p:ph type="dt" sz="half" idx="10"/>
          </p:nvPr>
        </p:nvSpPr>
        <p:spPr/>
        <p:txBody>
          <a:bodyPr/>
          <a:lstStyle/>
          <a:p>
            <a:fld id="{29B6C47A-06BB-43C2-A69B-D7D68C67C755}" type="datetimeFigureOut">
              <a:rPr lang="en-US" smtClean="0"/>
              <a:t>5/8/2017</a:t>
            </a:fld>
            <a:endParaRPr lang="en-US"/>
          </a:p>
        </p:txBody>
      </p:sp>
      <p:sp>
        <p:nvSpPr>
          <p:cNvPr id="8" name="Altbilgi Yer Tutucusu 7"/>
          <p:cNvSpPr>
            <a:spLocks noGrp="1"/>
          </p:cNvSpPr>
          <p:nvPr>
            <p:ph type="ftr" sz="quarter" idx="11"/>
          </p:nvPr>
        </p:nvSpPr>
        <p:spPr/>
        <p:txBody>
          <a:bodyPr/>
          <a:lstStyle/>
          <a:p>
            <a:endParaRPr lang="en-US"/>
          </a:p>
        </p:txBody>
      </p:sp>
      <p:sp>
        <p:nvSpPr>
          <p:cNvPr id="9" name="Slayt Numarası Yer Tutucusu 8"/>
          <p:cNvSpPr>
            <a:spLocks noGrp="1"/>
          </p:cNvSpPr>
          <p:nvPr>
            <p:ph type="sldNum" sz="quarter" idx="12"/>
          </p:nvPr>
        </p:nvSpPr>
        <p:spPr/>
        <p:txBody>
          <a:bodyPr/>
          <a:lstStyle/>
          <a:p>
            <a:fld id="{0E77A7A9-9F2F-4BD1-ADBF-A8640AC14752}" type="slidenum">
              <a:rPr lang="en-US" smtClean="0"/>
              <a:t>‹#›</a:t>
            </a:fld>
            <a:endParaRPr lang="en-US"/>
          </a:p>
        </p:txBody>
      </p:sp>
    </p:spTree>
    <p:extLst>
      <p:ext uri="{BB962C8B-B14F-4D97-AF65-F5344CB8AC3E}">
        <p14:creationId xmlns:p14="http://schemas.microsoft.com/office/powerpoint/2010/main" val="30064750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en-US"/>
          </a:p>
        </p:txBody>
      </p:sp>
      <p:sp>
        <p:nvSpPr>
          <p:cNvPr id="3" name="Veri Yer Tutucusu 2"/>
          <p:cNvSpPr>
            <a:spLocks noGrp="1"/>
          </p:cNvSpPr>
          <p:nvPr>
            <p:ph type="dt" sz="half" idx="10"/>
          </p:nvPr>
        </p:nvSpPr>
        <p:spPr/>
        <p:txBody>
          <a:bodyPr/>
          <a:lstStyle/>
          <a:p>
            <a:fld id="{29B6C47A-06BB-43C2-A69B-D7D68C67C755}" type="datetimeFigureOut">
              <a:rPr lang="en-US" smtClean="0"/>
              <a:t>5/8/2017</a:t>
            </a:fld>
            <a:endParaRPr lang="en-US"/>
          </a:p>
        </p:txBody>
      </p:sp>
      <p:sp>
        <p:nvSpPr>
          <p:cNvPr id="4" name="Altbilgi Yer Tutucusu 3"/>
          <p:cNvSpPr>
            <a:spLocks noGrp="1"/>
          </p:cNvSpPr>
          <p:nvPr>
            <p:ph type="ftr" sz="quarter" idx="11"/>
          </p:nvPr>
        </p:nvSpPr>
        <p:spPr/>
        <p:txBody>
          <a:bodyPr/>
          <a:lstStyle/>
          <a:p>
            <a:endParaRPr lang="en-US"/>
          </a:p>
        </p:txBody>
      </p:sp>
      <p:sp>
        <p:nvSpPr>
          <p:cNvPr id="5" name="Slayt Numarası Yer Tutucusu 4"/>
          <p:cNvSpPr>
            <a:spLocks noGrp="1"/>
          </p:cNvSpPr>
          <p:nvPr>
            <p:ph type="sldNum" sz="quarter" idx="12"/>
          </p:nvPr>
        </p:nvSpPr>
        <p:spPr/>
        <p:txBody>
          <a:bodyPr/>
          <a:lstStyle/>
          <a:p>
            <a:fld id="{0E77A7A9-9F2F-4BD1-ADBF-A8640AC14752}" type="slidenum">
              <a:rPr lang="en-US" smtClean="0"/>
              <a:t>‹#›</a:t>
            </a:fld>
            <a:endParaRPr lang="en-US"/>
          </a:p>
        </p:txBody>
      </p:sp>
    </p:spTree>
    <p:extLst>
      <p:ext uri="{BB962C8B-B14F-4D97-AF65-F5344CB8AC3E}">
        <p14:creationId xmlns:p14="http://schemas.microsoft.com/office/powerpoint/2010/main" val="273834907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29B6C47A-06BB-43C2-A69B-D7D68C67C755}" type="datetimeFigureOut">
              <a:rPr lang="en-US" smtClean="0"/>
              <a:t>5/8/2017</a:t>
            </a:fld>
            <a:endParaRPr lang="en-US"/>
          </a:p>
        </p:txBody>
      </p:sp>
      <p:sp>
        <p:nvSpPr>
          <p:cNvPr id="3" name="Altbilgi Yer Tutucusu 2"/>
          <p:cNvSpPr>
            <a:spLocks noGrp="1"/>
          </p:cNvSpPr>
          <p:nvPr>
            <p:ph type="ftr" sz="quarter" idx="11"/>
          </p:nvPr>
        </p:nvSpPr>
        <p:spPr/>
        <p:txBody>
          <a:bodyPr/>
          <a:lstStyle/>
          <a:p>
            <a:endParaRPr lang="en-US"/>
          </a:p>
        </p:txBody>
      </p:sp>
      <p:sp>
        <p:nvSpPr>
          <p:cNvPr id="4" name="Slayt Numarası Yer Tutucusu 3"/>
          <p:cNvSpPr>
            <a:spLocks noGrp="1"/>
          </p:cNvSpPr>
          <p:nvPr>
            <p:ph type="sldNum" sz="quarter" idx="12"/>
          </p:nvPr>
        </p:nvSpPr>
        <p:spPr/>
        <p:txBody>
          <a:bodyPr/>
          <a:lstStyle/>
          <a:p>
            <a:fld id="{0E77A7A9-9F2F-4BD1-ADBF-A8640AC14752}" type="slidenum">
              <a:rPr lang="en-US" smtClean="0"/>
              <a:t>‹#›</a:t>
            </a:fld>
            <a:endParaRPr lang="en-US"/>
          </a:p>
        </p:txBody>
      </p:sp>
    </p:spTree>
    <p:extLst>
      <p:ext uri="{BB962C8B-B14F-4D97-AF65-F5344CB8AC3E}">
        <p14:creationId xmlns:p14="http://schemas.microsoft.com/office/powerpoint/2010/main" val="1342437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en-US"/>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29B6C47A-06BB-43C2-A69B-D7D68C67C755}" type="datetimeFigureOut">
              <a:rPr lang="en-US" smtClean="0"/>
              <a:t>5/8/2017</a:t>
            </a:fld>
            <a:endParaRPr lang="en-US"/>
          </a:p>
        </p:txBody>
      </p:sp>
      <p:sp>
        <p:nvSpPr>
          <p:cNvPr id="6" name="Altbilgi Yer Tutucusu 5"/>
          <p:cNvSpPr>
            <a:spLocks noGrp="1"/>
          </p:cNvSpPr>
          <p:nvPr>
            <p:ph type="ftr" sz="quarter" idx="11"/>
          </p:nvPr>
        </p:nvSpPr>
        <p:spPr/>
        <p:txBody>
          <a:bodyPr/>
          <a:lstStyle/>
          <a:p>
            <a:endParaRPr lang="en-US"/>
          </a:p>
        </p:txBody>
      </p:sp>
      <p:sp>
        <p:nvSpPr>
          <p:cNvPr id="7" name="Slayt Numarası Yer Tutucusu 6"/>
          <p:cNvSpPr>
            <a:spLocks noGrp="1"/>
          </p:cNvSpPr>
          <p:nvPr>
            <p:ph type="sldNum" sz="quarter" idx="12"/>
          </p:nvPr>
        </p:nvSpPr>
        <p:spPr/>
        <p:txBody>
          <a:bodyPr/>
          <a:lstStyle/>
          <a:p>
            <a:fld id="{0E77A7A9-9F2F-4BD1-ADBF-A8640AC14752}" type="slidenum">
              <a:rPr lang="en-US" smtClean="0"/>
              <a:t>‹#›</a:t>
            </a:fld>
            <a:endParaRPr lang="en-US"/>
          </a:p>
        </p:txBody>
      </p:sp>
    </p:spTree>
    <p:extLst>
      <p:ext uri="{BB962C8B-B14F-4D97-AF65-F5344CB8AC3E}">
        <p14:creationId xmlns:p14="http://schemas.microsoft.com/office/powerpoint/2010/main" val="26792243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en-US"/>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29B6C47A-06BB-43C2-A69B-D7D68C67C755}" type="datetimeFigureOut">
              <a:rPr lang="en-US" smtClean="0"/>
              <a:t>5/8/2017</a:t>
            </a:fld>
            <a:endParaRPr lang="en-US"/>
          </a:p>
        </p:txBody>
      </p:sp>
      <p:sp>
        <p:nvSpPr>
          <p:cNvPr id="6" name="Altbilgi Yer Tutucusu 5"/>
          <p:cNvSpPr>
            <a:spLocks noGrp="1"/>
          </p:cNvSpPr>
          <p:nvPr>
            <p:ph type="ftr" sz="quarter" idx="11"/>
          </p:nvPr>
        </p:nvSpPr>
        <p:spPr/>
        <p:txBody>
          <a:bodyPr/>
          <a:lstStyle/>
          <a:p>
            <a:endParaRPr lang="en-US"/>
          </a:p>
        </p:txBody>
      </p:sp>
      <p:sp>
        <p:nvSpPr>
          <p:cNvPr id="7" name="Slayt Numarası Yer Tutucusu 6"/>
          <p:cNvSpPr>
            <a:spLocks noGrp="1"/>
          </p:cNvSpPr>
          <p:nvPr>
            <p:ph type="sldNum" sz="quarter" idx="12"/>
          </p:nvPr>
        </p:nvSpPr>
        <p:spPr/>
        <p:txBody>
          <a:bodyPr/>
          <a:lstStyle/>
          <a:p>
            <a:fld id="{0E77A7A9-9F2F-4BD1-ADBF-A8640AC14752}" type="slidenum">
              <a:rPr lang="en-US" smtClean="0"/>
              <a:t>‹#›</a:t>
            </a:fld>
            <a:endParaRPr lang="en-US"/>
          </a:p>
        </p:txBody>
      </p:sp>
    </p:spTree>
    <p:extLst>
      <p:ext uri="{BB962C8B-B14F-4D97-AF65-F5344CB8AC3E}">
        <p14:creationId xmlns:p14="http://schemas.microsoft.com/office/powerpoint/2010/main" val="36848251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en-US"/>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9B6C47A-06BB-43C2-A69B-D7D68C67C755}" type="datetimeFigureOut">
              <a:rPr lang="en-US" smtClean="0"/>
              <a:t>5/8/2017</a:t>
            </a:fld>
            <a:endParaRPr lang="en-US"/>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E77A7A9-9F2F-4BD1-ADBF-A8640AC14752}" type="slidenum">
              <a:rPr lang="en-US" smtClean="0"/>
              <a:t>‹#›</a:t>
            </a:fld>
            <a:endParaRPr lang="en-US"/>
          </a:p>
        </p:txBody>
      </p:sp>
    </p:spTree>
    <p:extLst>
      <p:ext uri="{BB962C8B-B14F-4D97-AF65-F5344CB8AC3E}">
        <p14:creationId xmlns:p14="http://schemas.microsoft.com/office/powerpoint/2010/main" val="95436990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85800" y="197428"/>
            <a:ext cx="10110355" cy="1194956"/>
          </a:xfrm>
        </p:spPr>
        <p:txBody>
          <a:bodyPr>
            <a:normAutofit fontScale="90000"/>
          </a:bodyPr>
          <a:lstStyle/>
          <a:p>
            <a:r>
              <a:rPr lang="tr-TR" dirty="0" smtClean="0"/>
              <a:t>Türkiye de hayvan refahı ile ilgili yasal düzenlemeler</a:t>
            </a:r>
            <a:endParaRPr lang="en-US" dirty="0"/>
          </a:p>
        </p:txBody>
      </p:sp>
      <p:sp>
        <p:nvSpPr>
          <p:cNvPr id="3" name="İçerik Yer Tutucusu 2"/>
          <p:cNvSpPr>
            <a:spLocks noGrp="1"/>
          </p:cNvSpPr>
          <p:nvPr>
            <p:ph idx="1"/>
          </p:nvPr>
        </p:nvSpPr>
        <p:spPr>
          <a:xfrm>
            <a:off x="685800" y="1837766"/>
            <a:ext cx="10396883" cy="3536820"/>
          </a:xfrm>
        </p:spPr>
        <p:txBody>
          <a:bodyPr>
            <a:normAutofit/>
          </a:bodyPr>
          <a:lstStyle/>
          <a:p>
            <a:pPr marL="0" indent="0">
              <a:buNone/>
            </a:pPr>
            <a:r>
              <a:rPr lang="tr-TR" dirty="0" smtClean="0"/>
              <a:t>Daha önce çıkarılan çeşitli kanun ve yönetmelikler dolaylı olarak refahı içermektedir.</a:t>
            </a:r>
          </a:p>
          <a:p>
            <a:r>
              <a:rPr lang="tr-TR" dirty="0" smtClean="0"/>
              <a:t>1928 yılında kabul edilen hayvanların sağlık zabıtası hakkında kanun, hayvanların sağlıklı yaşam hakkını hedefleyerek refahla ilgili yasal düzenlemeler sağlamaktadır. </a:t>
            </a:r>
            <a:r>
              <a:rPr lang="tr-TR" dirty="0"/>
              <a:t>Bu kanun 1986 yılında </a:t>
            </a:r>
            <a:r>
              <a:rPr lang="tr-TR" dirty="0" smtClean="0"/>
              <a:t>güncellenmiş, 2001 </a:t>
            </a:r>
            <a:r>
              <a:rPr lang="tr-TR" dirty="0"/>
              <a:t>yılında da hayvan nakliyle ilgili ilaveler yapılmıştır</a:t>
            </a:r>
          </a:p>
          <a:p>
            <a:r>
              <a:rPr lang="tr-TR" dirty="0" smtClean="0"/>
              <a:t>1929 da ağıllar hakkında kanun ile koyun ve keçilerin yaşam kalitesi artırılmaya çalışılmıştır.</a:t>
            </a:r>
          </a:p>
        </p:txBody>
      </p:sp>
    </p:spTree>
    <p:extLst>
      <p:ext uri="{BB962C8B-B14F-4D97-AF65-F5344CB8AC3E}">
        <p14:creationId xmlns:p14="http://schemas.microsoft.com/office/powerpoint/2010/main" val="40580814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en-US"/>
          </a:p>
        </p:txBody>
      </p:sp>
      <p:sp>
        <p:nvSpPr>
          <p:cNvPr id="3" name="İçerik Yer Tutucusu 2"/>
          <p:cNvSpPr>
            <a:spLocks noGrp="1"/>
          </p:cNvSpPr>
          <p:nvPr>
            <p:ph idx="1"/>
          </p:nvPr>
        </p:nvSpPr>
        <p:spPr>
          <a:xfrm>
            <a:off x="685802" y="1496291"/>
            <a:ext cx="10235044" cy="3652663"/>
          </a:xfrm>
        </p:spPr>
        <p:txBody>
          <a:bodyPr>
            <a:normAutofit fontScale="92500" lnSpcReduction="10000"/>
          </a:bodyPr>
          <a:lstStyle/>
          <a:p>
            <a:r>
              <a:rPr lang="tr-TR" dirty="0"/>
              <a:t>2000 yılında ev ve süs hayvanları satış, barınma ve eğitim yerlerinin kuruluş, açılış, ruhsat, çalışma ve denetleme usul ve esaslarına dair yönetmelikte refah konusunda iyileştirmeler yapılmıştır. </a:t>
            </a:r>
          </a:p>
          <a:p>
            <a:r>
              <a:rPr lang="tr-TR" dirty="0"/>
              <a:t>2004 yılında 5199 sayılı hayvanları koruma kanunu yürürlüğe girmiştir. 2006 yılında da hayvanların korunmasına dair uygulama yönetmeliği bir diğer önemli yasal düzenlemedir</a:t>
            </a:r>
          </a:p>
          <a:p>
            <a:r>
              <a:rPr lang="tr-TR" dirty="0"/>
              <a:t>2004 yılında hayvancılık işletmelerinin kuruluş ve çalışma esasları tarım bakanlığının iznine bağlanmış ve buna göre hayvancılık işletmelerinin kuruluş, çalışma, denetleme usul ve esaslarına dair yönetmelik yayınlanmıştır.</a:t>
            </a:r>
          </a:p>
          <a:p>
            <a:endParaRPr lang="en-US" dirty="0"/>
          </a:p>
        </p:txBody>
      </p:sp>
    </p:spTree>
    <p:extLst>
      <p:ext uri="{BB962C8B-B14F-4D97-AF65-F5344CB8AC3E}">
        <p14:creationId xmlns:p14="http://schemas.microsoft.com/office/powerpoint/2010/main" val="341177108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en-US"/>
          </a:p>
        </p:txBody>
      </p:sp>
      <p:sp>
        <p:nvSpPr>
          <p:cNvPr id="3" name="İçerik Yer Tutucusu 2"/>
          <p:cNvSpPr>
            <a:spLocks noGrp="1"/>
          </p:cNvSpPr>
          <p:nvPr>
            <p:ph idx="1"/>
          </p:nvPr>
        </p:nvSpPr>
        <p:spPr/>
        <p:txBody>
          <a:bodyPr/>
          <a:lstStyle/>
          <a:p>
            <a:r>
              <a:rPr lang="tr-TR" dirty="0" smtClean="0"/>
              <a:t>2004 yılında deneysel ve diğer bilimsel amaçlar için kullanılan deney hayvanlarının korunması, deney hayvanlarının üretim yerleri ile deney yapacak olan laboratuvarların kuruluş, çalışma, denetleme, usul ve esaslarına dair yönetmelik ve 2006 yılında bunun uygulama talimatı</a:t>
            </a:r>
          </a:p>
          <a:p>
            <a:r>
              <a:rPr lang="tr-TR" dirty="0" smtClean="0"/>
              <a:t>2006 yılında hayvan deneyleri etik kurullarının çalışma usul ve esaslarına dair yönetmelik</a:t>
            </a:r>
          </a:p>
          <a:p>
            <a:pPr marL="0" indent="0">
              <a:buNone/>
            </a:pPr>
            <a:endParaRPr lang="en-US" dirty="0"/>
          </a:p>
        </p:txBody>
      </p:sp>
    </p:spTree>
    <p:extLst>
      <p:ext uri="{BB962C8B-B14F-4D97-AF65-F5344CB8AC3E}">
        <p14:creationId xmlns:p14="http://schemas.microsoft.com/office/powerpoint/2010/main" val="2510770601"/>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203</Words>
  <Application>Microsoft Office PowerPoint</Application>
  <PresentationFormat>Geniş ekran</PresentationFormat>
  <Paragraphs>9</Paragraphs>
  <Slides>3</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3</vt:i4>
      </vt:variant>
    </vt:vector>
  </HeadingPairs>
  <TitlesOfParts>
    <vt:vector size="7" baseType="lpstr">
      <vt:lpstr>Arial</vt:lpstr>
      <vt:lpstr>Calibri</vt:lpstr>
      <vt:lpstr>Calibri Light</vt:lpstr>
      <vt:lpstr>Office Teması</vt:lpstr>
      <vt:lpstr>Türkiye de hayvan refahı ile ilgili yasal düzenlemeler</vt:lpstr>
      <vt:lpstr>PowerPoint Sunusu</vt:lpstr>
      <vt:lpstr>PowerPoint Sunusu</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user</dc:creator>
  <cp:lastModifiedBy>user</cp:lastModifiedBy>
  <cp:revision>2</cp:revision>
  <dcterms:created xsi:type="dcterms:W3CDTF">2017-05-08T11:17:26Z</dcterms:created>
  <dcterms:modified xsi:type="dcterms:W3CDTF">2017-05-08T11:17:58Z</dcterms:modified>
</cp:coreProperties>
</file>