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9" r:id="rId13"/>
    <p:sldId id="71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0362" y="1628202"/>
            <a:ext cx="8363272" cy="376388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 işletmecilik faaliyetleri,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işleminin başarılı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gerçekleştirilmesine yönelik olmalıdır. Bu itibarla;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-seçilen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-ürünün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ödeme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şartları,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fiyatı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reklam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buna göre ayarlanmalıdır.</a:t>
            </a:r>
          </a:p>
        </p:txBody>
      </p:sp>
    </p:spTree>
    <p:extLst>
      <p:ext uri="{BB962C8B-B14F-4D97-AF65-F5344CB8AC3E}">
        <p14:creationId xmlns:p14="http://schemas.microsoft.com/office/powerpoint/2010/main" val="7799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79" y="66107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49061" y="1085806"/>
            <a:ext cx="7130752" cy="511256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fonksiyonu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Yönetim,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Temel fonksiyonları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 Satın alma (tedarik),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Üretim,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Pazarlama.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 Destekleyici fonksiyonlar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Muhasebe,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Finansman,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İnsan kaynakları,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 Halkla ilişkiler,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 Dönüştürücü fonksiyonlar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Ar-Ge yönetimi,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Verimlilik yönetimi,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Organizasyon geliştirme.  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06450" y="1329019"/>
            <a:ext cx="7416824" cy="439248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Kuruluş esnasında belirlenen veya sonradan gözden geçirilen amaçlara ulaşmak için;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A-Statik Fonksiyonlar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Planlama,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Örgütleme (organizasyon),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Dinamik Fonksiyonlar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Yöneltme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Koordinasyon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Kontrol’e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ilişkin teori, model, yaklaşım ve kaidelerin ustalıkla uygulama sürecidir. </a:t>
            </a:r>
          </a:p>
        </p:txBody>
      </p:sp>
    </p:spTree>
    <p:extLst>
      <p:ext uri="{BB962C8B-B14F-4D97-AF65-F5344CB8AC3E}">
        <p14:creationId xmlns:p14="http://schemas.microsoft.com/office/powerpoint/2010/main" val="40822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755574" y="1395926"/>
            <a:ext cx="7632848" cy="432048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Planlama,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eldeki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lere, geçmişte edinilen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tecrübe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lere ve geleceğe dair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öngörü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lere dayalı olarak belli amaç veya amaçlar doğrultusunda çeşitli kısıtlamalara da uymak suretiyle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geleceğe dair karar verme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Kurumlar için planlama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kurumsal hedeflere ulaşmak yolunda kuruma ait kaynakların </a:t>
            </a:r>
            <a:r>
              <a:rPr lang="tr-T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(satın alma, üretim, satış, finans, insan kaynakları, vb.)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yapması gereken işleri ve bu işlerin zamanlamasının belirlenmesidir.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***Neyin, ne zaman, nasıl, nerede ve hangi maliyete katlanarak yapılacağı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planlama ile belirlenir.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296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576947"/>
            <a:ext cx="7920880" cy="2827784"/>
          </a:xfrm>
        </p:spPr>
        <p:txBody>
          <a:bodyPr/>
          <a:lstStyle/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 alma: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için gerekli olan girdilerin,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ekonomik bir şekilde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üretim faktörleri pazarından temin etmeye çalışan bir işletme işlevidir.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İşletmede, insan dışındaki bütün varlıkların değeri para ile ölçülebilir, insanın değeri değil, emeği para ile ölçülür.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4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186902"/>
            <a:ext cx="8077200" cy="45559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MALZEME TEDARİKİ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Malzeme tedarikine konu olan faaliyet alanları;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ihtiyaç duyduğu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çeşitleri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İstenilen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miktar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İstenilen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İstenilen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Hazır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bulundurulmalıdır.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faaliyetler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düşük maliyet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gerçekleştirilmelidir.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edilen malzemeler belirli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standartlarına uygun olmalıdır.</a:t>
            </a:r>
          </a:p>
        </p:txBody>
      </p:sp>
    </p:spTree>
    <p:extLst>
      <p:ext uri="{BB962C8B-B14F-4D97-AF65-F5344CB8AC3E}">
        <p14:creationId xmlns:p14="http://schemas.microsoft.com/office/powerpoint/2010/main" val="25215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3398" y="1813973"/>
            <a:ext cx="8077200" cy="32598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fonksiyonu,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piyasalarından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edilen üretim faktörlerinin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dönüştürülmesi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sürecini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kapsamaktadır.</a:t>
            </a:r>
          </a:p>
        </p:txBody>
      </p:sp>
    </p:spTree>
    <p:extLst>
      <p:ext uri="{BB962C8B-B14F-4D97-AF65-F5344CB8AC3E}">
        <p14:creationId xmlns:p14="http://schemas.microsoft.com/office/powerpoint/2010/main" val="109588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363272" cy="455597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Yönetimi: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 ihtiyaçlarını karşılayacak 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hizmetlerin </a:t>
            </a:r>
            <a:r>
              <a:rPr lang="tr-TR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iyi kalitede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en </a:t>
            </a:r>
            <a:r>
              <a:rPr lang="tr-TR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maliyetle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 sağlamaya yönelik faaliyetlerin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planlanma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 edilme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yönlendirilme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koordinasyon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ve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5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fonksiyonları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5637" y="1696058"/>
            <a:ext cx="8435280" cy="39799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İktisadilik prensibinin bir gereği olarak üretim fonksiyonuna konu olan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işletmecilik faaliyetleri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düşük maliyetle gerçekleştirilmelidir.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bölümü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fiyatı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genellikle bir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edildiğinden,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 </a:t>
            </a:r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minimizasyonu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amacı tüm işletme seviyesinde geçerli olan kar maksimizasyonu amacına da uygun düşmektedir.</a:t>
            </a:r>
          </a:p>
        </p:txBody>
      </p:sp>
    </p:spTree>
    <p:extLst>
      <p:ext uri="{BB962C8B-B14F-4D97-AF65-F5344CB8AC3E}">
        <p14:creationId xmlns:p14="http://schemas.microsoft.com/office/powerpoint/2010/main" val="29750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17134</TotalTime>
  <Words>408</Words>
  <Application>Microsoft Office PowerPoint</Application>
  <PresentationFormat>Ekran Gösterisi (4:3)</PresentationFormat>
  <Paragraphs>87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2020-02-27T11:47:16Z</dcterms:modified>
</cp:coreProperties>
</file>