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5"/>
  </p:notesMasterIdLst>
  <p:handoutMasterIdLst>
    <p:handoutMasterId r:id="rId16"/>
  </p:handoutMasterIdLst>
  <p:sldIdLst>
    <p:sldId id="668" r:id="rId4"/>
    <p:sldId id="710" r:id="rId5"/>
    <p:sldId id="712" r:id="rId6"/>
    <p:sldId id="713" r:id="rId7"/>
    <p:sldId id="714" r:id="rId8"/>
    <p:sldId id="715" r:id="rId9"/>
    <p:sldId id="716" r:id="rId10"/>
    <p:sldId id="717" r:id="rId11"/>
    <p:sldId id="718" r:id="rId12"/>
    <p:sldId id="719" r:id="rId13"/>
    <p:sldId id="711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 107 </a:t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İŞLETME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temel fonksiyonları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90362" y="1628202"/>
            <a:ext cx="8363272" cy="376388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işletmecilik faaliyetleri,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işleminin başarılı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şekilde gerçekleştirilmesine yönelik olmalıdır. Bu itibarla;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-seçilen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malzeme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-ürünün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ödeme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şartları,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fiyatı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buna göre ayarlanmalıdır.</a:t>
            </a:r>
          </a:p>
        </p:txBody>
      </p:sp>
    </p:spTree>
    <p:extLst>
      <p:ext uri="{BB962C8B-B14F-4D97-AF65-F5344CB8AC3E}">
        <p14:creationId xmlns:p14="http://schemas.microsoft.com/office/powerpoint/2010/main" val="7799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Aktepe E. 2007. Genel </a:t>
            </a:r>
            <a:r>
              <a:rPr lang="tr-TR" dirty="0"/>
              <a:t>İşletme, </a:t>
            </a:r>
            <a:r>
              <a:rPr lang="tr-TR" dirty="0" smtClean="0"/>
              <a:t>Nobel </a:t>
            </a:r>
            <a:r>
              <a:rPr lang="tr-TR" dirty="0"/>
              <a:t>Yayın Dağıtım,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Demir Uslu Y. 2017. Modern İşletme, Eğitim Yayınevi, İstanbul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Onal</a:t>
            </a:r>
            <a:r>
              <a:rPr lang="tr-TR" dirty="0" smtClean="0"/>
              <a:t> G. 1995. İşletme </a:t>
            </a:r>
            <a:r>
              <a:rPr lang="tr-TR" dirty="0"/>
              <a:t>Yönetimi ve Organizasyonu, </a:t>
            </a:r>
            <a:r>
              <a:rPr lang="tr-TR" dirty="0" smtClean="0"/>
              <a:t>Marmara </a:t>
            </a:r>
            <a:r>
              <a:rPr lang="tr-TR" dirty="0"/>
              <a:t>Üniversitesi Sosyal Bilimler Enstitüsü, </a:t>
            </a:r>
            <a:r>
              <a:rPr lang="tr-TR" dirty="0" smtClean="0"/>
              <a:t>İstanbul.</a:t>
            </a:r>
            <a:endParaRPr lang="tr-TR" dirty="0"/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Yozgat O. 1992. İşletme </a:t>
            </a:r>
            <a:r>
              <a:rPr lang="tr-TR" dirty="0"/>
              <a:t>Yönetimi</a:t>
            </a:r>
            <a:r>
              <a:rPr lang="tr-TR" dirty="0" smtClean="0"/>
              <a:t>,, </a:t>
            </a:r>
            <a:r>
              <a:rPr lang="tr-TR" dirty="0"/>
              <a:t>Marmara Üniversitesi Nihat Sayar Eğitim Vakfı,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79" y="661074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temel fonksiyonları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9061" y="1085806"/>
            <a:ext cx="7130752" cy="511256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fonksiyonu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Yönetim,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Temel fonksiyonları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Satın alma (tedarik),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Üretim,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Pazarlama.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 Destekleyici fonksiyonlar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Muhasebe,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Finansman,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İnsan kaynakları,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Halkla ilişkiler,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 Dönüştürücü fonksiyonlar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Ar-Ge yönetimi,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Verimlilik yönetimi,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Organizasyon geliştirme.  </a:t>
            </a: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temel fonksiyonları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06450" y="1329019"/>
            <a:ext cx="7416824" cy="439248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 esnasında belirlenen veya sonradan gözden geçirilen amaçlara ulaşmak için;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A-Statik Fonksiyonlar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Planlama,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Örgütleme (organizasyon),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Dinamik Fonksiyonlar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Yöneltme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Koordinasyon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Kontrol’e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ilişkin teori, model, yaklaşım ve kaidelerin ustalıkla uygulama sürecidir. </a:t>
            </a:r>
          </a:p>
        </p:txBody>
      </p:sp>
    </p:spTree>
    <p:extLst>
      <p:ext uri="{BB962C8B-B14F-4D97-AF65-F5344CB8AC3E}">
        <p14:creationId xmlns:p14="http://schemas.microsoft.com/office/powerpoint/2010/main" val="40822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temel fonksiyonları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755574" y="1395926"/>
            <a:ext cx="7632848" cy="432048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Planlama,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eldeki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lere, geçmişte edinilen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tecrübe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lere ve geleceğe dair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öngörü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lere dayalı olarak belli amaç veya amaçlar doğrultusunda çeşitli kısıtlamalara da uymak suretiyle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geleceğe dair karar verme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tanımlanabilir.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Kurumlar için planlama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kurumsal hedeflere ulaşmak yolunda kuruma ait kaynakların </a:t>
            </a:r>
            <a:r>
              <a:rPr lang="tr-TR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(satın alma, üretim, satış, finans, insan kaynakları, vb.)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yapması gereken işleri ve bu işlerin zamanlamasının belirlenmesidir.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***Neyin, ne zaman, nasıl, nerede ve hangi maliyete katlanarak yapılacağı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planlama ile belirlenir.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29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temel fonksiyonları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13080" y="1576947"/>
            <a:ext cx="7920880" cy="2827784"/>
          </a:xfrm>
        </p:spPr>
        <p:txBody>
          <a:bodyPr/>
          <a:lstStyle/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 alma: 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için gerekli olan girdilerin,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ekonomik bir şekilde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üretim faktörleri pazarından temin etmeye çalışan bir işletme işlevidir.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İşletmede, insan dışındaki bütün varlıkların değeri para ile ölçülebilir, insanın değeri değil, emeği para ile ölçülür.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54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temel fonksiyonları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13080" y="1186902"/>
            <a:ext cx="8077200" cy="45559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MALZEME TEDARİKİ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Malzeme tedarikine konu olan faaliyet alanları; 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ihtiyaç duyduğu 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malzeme çeşitleri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İstenilen 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miktar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İstenilen 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İstenilen 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Hazır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bulundurulmalıdır.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faaliyetler 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düşük maliyet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gerçekleştirilmelidir.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 edilen malzemeler belirli 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standartlarına uygun olmalıdır.</a:t>
            </a:r>
          </a:p>
        </p:txBody>
      </p:sp>
    </p:spTree>
    <p:extLst>
      <p:ext uri="{BB962C8B-B14F-4D97-AF65-F5344CB8AC3E}">
        <p14:creationId xmlns:p14="http://schemas.microsoft.com/office/powerpoint/2010/main" val="2521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temel fonksiyonları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33398" y="1813973"/>
            <a:ext cx="8077200" cy="325983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fonksiyonu,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piyasalarından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temin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edilen üretim faktörlerinin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dönüştürülmesi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sürecini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kapsamaktadır.</a:t>
            </a:r>
          </a:p>
        </p:txBody>
      </p:sp>
    </p:spTree>
    <p:extLst>
      <p:ext uri="{BB962C8B-B14F-4D97-AF65-F5344CB8AC3E}">
        <p14:creationId xmlns:p14="http://schemas.microsoft.com/office/powerpoint/2010/main" val="10958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temel fonksiyonları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555976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Yönetimi: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İnsanların ihtiyaçlarını karşılayacak </a:t>
            </a: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 ve hizmetlerin </a:t>
            </a:r>
            <a:r>
              <a:rPr lang="tr-TR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iyi kalitede</a:t>
            </a: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en </a:t>
            </a:r>
            <a:r>
              <a:rPr lang="tr-TR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 maliyetle</a:t>
            </a: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 sağlamaya yönelik faaliyetlerin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planlanma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sı,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 edilme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si,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yönlendirilme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si,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koordinasyon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ve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kontrolü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75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temel fonksiyonları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95637" y="1696058"/>
            <a:ext cx="8435280" cy="397991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İktisadilik prensibinin bir gereği olarak üretim fonksiyonuna konu olan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işletmecilik faaliyetleri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düşük maliyetle gerçekleştirilmelidir.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bölümü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 fiyatı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genellikle bir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olarak kabul edildiğinden,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 </a:t>
            </a:r>
            <a:r>
              <a:rPr lang="tr-TR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minimizasyonu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amacı tüm işletme seviyesinde geçerli olan kar maksimizasyonu amacına da uygun düşmektedir.</a:t>
            </a:r>
          </a:p>
        </p:txBody>
      </p:sp>
    </p:spTree>
    <p:extLst>
      <p:ext uri="{BB962C8B-B14F-4D97-AF65-F5344CB8AC3E}">
        <p14:creationId xmlns:p14="http://schemas.microsoft.com/office/powerpoint/2010/main" val="29750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17134</TotalTime>
  <Words>408</Words>
  <Application>Microsoft Office PowerPoint</Application>
  <PresentationFormat>Ekran Gösterisi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MS PGothic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878</cp:revision>
  <cp:lastPrinted>2016-10-24T07:53:35Z</cp:lastPrinted>
  <dcterms:created xsi:type="dcterms:W3CDTF">2016-09-18T09:35:24Z</dcterms:created>
  <dcterms:modified xsi:type="dcterms:W3CDTF">2020-02-27T11:47:16Z</dcterms:modified>
</cp:coreProperties>
</file>