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127" r:id="rId5"/>
    <p:sldId id="1128" r:id="rId6"/>
    <p:sldId id="1129" r:id="rId7"/>
    <p:sldId id="1130" r:id="rId8"/>
    <p:sldId id="1131" r:id="rId9"/>
    <p:sldId id="1132" r:id="rId10"/>
    <p:sldId id="1133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564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834</cp:revision>
  <cp:lastPrinted>2016-10-24T07:53:35Z</cp:lastPrinted>
  <dcterms:created xsi:type="dcterms:W3CDTF">2016-09-18T09:35:24Z</dcterms:created>
  <dcterms:modified xsi:type="dcterms:W3CDTF">2020-03-04T09:24:15Z</dcterms:modified>
</cp:coreProperties>
</file>