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Dersin Adı: Gruplarla Sosyal Hizmet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Prof. Dr. Veli DUYAN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tr-TR" sz="30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Konu:</a:t>
            </a:r>
            <a:br>
              <a:rPr lang="tr-TR" sz="3200" smtClean="0"/>
            </a:br>
            <a:r>
              <a:rPr lang="tr-TR" sz="3200" smtClean="0"/>
              <a:t>Gruplarla sosyal hizmet müdahalesini değerlendirme I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 smtClean="0"/>
              <a:t>Grup Sürecinin Üyelerce Değerlendirilmesi</a:t>
            </a:r>
            <a:endParaRPr lang="tr-TR" dirty="0" smtClean="0"/>
          </a:p>
          <a:p>
            <a:r>
              <a:rPr lang="tr-TR" dirty="0" smtClean="0"/>
              <a:t>Gruplarla sosyal hizmet uygulaması kapsamında değerlendirme yapılacak bir diğer konu grup süreci ile ilgilidir. Bu kapsamda “Grup toplantılarının formatı esnek midir?”, “Yeni grup üyeleri , grup içinde nasıl karşılanmaktadır?”, </a:t>
            </a:r>
            <a:r>
              <a:rPr lang="tr-TR" dirty="0" smtClean="0"/>
              <a:t>gibi soruların yanıtının </a:t>
            </a:r>
            <a:r>
              <a:rPr lang="tr-TR" smtClean="0"/>
              <a:t>bulunması gerekmektedir.</a:t>
            </a:r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 algn="just"/>
            <a:r>
              <a:rPr lang="tr-TR" dirty="0" smtClean="0"/>
              <a:t>Değerlendirme sosyal hizmet uzmanının grup çalışması sürecini etkili gerçekleştirip gerçekleştiremediğini gösterir. Sosyal hizmet uzmanının daha iyi ve daha kaliteli hizmet verebilmesinde ona engel olan kısıtlılıkları ve bunların etkisini ortaya koyar. </a:t>
            </a:r>
            <a:endParaRPr lang="tr-TR" dirty="0" smtClean="0"/>
          </a:p>
          <a:p>
            <a:pPr algn="just"/>
            <a:r>
              <a:rPr lang="tr-TR" dirty="0" smtClean="0"/>
              <a:t>Değerlendirme</a:t>
            </a:r>
            <a:r>
              <a:rPr lang="tr-TR" dirty="0" smtClean="0"/>
              <a:t>, sosyal hizmet uzmanının kendine güven kazanmasına ve mesleki bilgi ve becerilerini geliştirmesine yardımcı olur. Ayrıca sosyal hizmet uzmanı topluma ve mesleğine karşı iyi bir çalışma yapmış olmaktan dolayı memnuniyet duyar. </a:t>
            </a:r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Bir Araştırma Süreci Olarak Son Değerlendirme</a:t>
            </a:r>
            <a:endParaRPr lang="tr-TR" dirty="0" smtClean="0"/>
          </a:p>
          <a:p>
            <a:r>
              <a:rPr lang="tr-TR" dirty="0" smtClean="0"/>
              <a:t>Değerlendirme bir araştırma süreci şeklidir. Bilgi toplama ve bilgiyi analiz etme basamaklarını içerir. Değerlendirmenin ilk adımı amaçlar ve hedeflerin ortaya çıkarılmasıdır. Bu yöntemle değerlendirme alanının sınırları belirlenir. Örneğin; değerlendirmenin amacı sosyal hizmet uzmanının yeteneklerini öğrenmek olabilir.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Son Değerlendirme Sürecinde Kayıtların Kullanımı</a:t>
            </a:r>
            <a:endParaRPr lang="tr-TR" dirty="0" smtClean="0"/>
          </a:p>
          <a:p>
            <a:r>
              <a:rPr lang="tr-TR" dirty="0" smtClean="0"/>
              <a:t>Belirli gruplarla uygulamaları değerlendirirken uygulayıcılar; grubun işleyişi, üyelerin grubu kullanması ve sosyal hizmet uzmanının katkıları ile ilgili uygun araçlar yoluyla bilgi toplar. 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Süreç Kayıtları</a:t>
            </a:r>
            <a:endParaRPr lang="tr-TR" dirty="0" smtClean="0"/>
          </a:p>
          <a:p>
            <a:r>
              <a:rPr lang="tr-TR" dirty="0" smtClean="0"/>
              <a:t>Bireylerin, grubun ve sosyal hizmet uzmanının değerlendirilmesinde süreç kayıtları önemlidir.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Bireysel Özetler</a:t>
            </a:r>
            <a:endParaRPr lang="tr-TR" dirty="0" smtClean="0"/>
          </a:p>
          <a:p>
            <a:r>
              <a:rPr lang="tr-TR" dirty="0" smtClean="0"/>
              <a:t>Değerlendirme karmaşık bir süreçtir. Hedef gerçekleştirme veya sonuçların değerlendirmesi çalışmalarının; hedeflerin önündeki engellerin ne oranda etkili olduğuna dair noktaları göstermediği sürece önemleri sınırlıdır.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Son Değerlendirmede Ölçümlerin Kullanılması</a:t>
            </a:r>
            <a:endParaRPr lang="tr-TR" dirty="0" smtClean="0"/>
          </a:p>
          <a:p>
            <a:r>
              <a:rPr lang="tr-TR" dirty="0" smtClean="0"/>
              <a:t> Gruplarındaki üyelerin aldıkları sonuçların sosyal hizmet uzmanı tarafından değerlendirilmesi; verilen hizmete engel olmayan ölçümler yoluyla da yapılabilir.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Etkililik Çalışmaları     </a:t>
            </a:r>
            <a:endParaRPr lang="tr-TR" dirty="0" smtClean="0"/>
          </a:p>
          <a:p>
            <a:r>
              <a:rPr lang="tr-TR" dirty="0" smtClean="0"/>
              <a:t>Araştırmalardan gelen kanıtlara göre gruplar amaçlarını gerçekleştirmek konusunda etkilidir ama yine de yapılması gereken şeyler vardır.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Grup Üyelerinin </a:t>
            </a:r>
            <a:r>
              <a:rPr lang="tr-TR" b="1" dirty="0" smtClean="0"/>
              <a:t>Değerlendirilmesi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Uygulamanın </a:t>
            </a:r>
            <a:r>
              <a:rPr lang="tr-TR" dirty="0" smtClean="0"/>
              <a:t>etkililiğinin test edilmesindeki esas nokta; üyelerin hedeflerini gerçekleştirmeleri için ne kadar olumlu değişimler gösterdiğidir. Üyelerin gelişimini değerlendirmek için uygun kayıtlar önemlidir.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2812</Words>
  <Application>WPS Presentation</Application>
  <PresentationFormat>Ekran Gösterisi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Arial</vt:lpstr>
      <vt:lpstr>SimSun</vt:lpstr>
      <vt:lpstr>Wingdings</vt:lpstr>
      <vt:lpstr>Wingdings 3</vt:lpstr>
      <vt:lpstr>Wingdings</vt:lpstr>
      <vt:lpstr>Calibri</vt:lpstr>
      <vt:lpstr>Gill Sans MT</vt:lpstr>
      <vt:lpstr>Bookman Old Style</vt:lpstr>
      <vt:lpstr>Microsoft YaHei</vt:lpstr>
      <vt:lpstr/>
      <vt:lpstr>Arial Unicode MS</vt:lpstr>
      <vt:lpstr>Kaynak</vt:lpstr>
      <vt:lpstr>Ankara Üniversitesi  Sağlık Bilimleri Fakültesi Sosyal Hizmet Bölümü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Grup Üyelerinin Değerlendirilmesi</vt:lpstr>
      <vt:lpstr>PowerPoint 演示文稿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göker</cp:lastModifiedBy>
  <cp:revision>8</cp:revision>
  <dcterms:created xsi:type="dcterms:W3CDTF">2017-04-26T08:36:00Z</dcterms:created>
  <dcterms:modified xsi:type="dcterms:W3CDTF">2020-04-28T20:10:10Z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