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fLVppsxx9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17rbeZarI4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4HD_Y8K2e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4HD_Y8K2eE" TargetMode="External"/><Relationship Id="rId2" Type="http://schemas.openxmlformats.org/officeDocument/2006/relationships/hyperlink" Target="https://www.youtube.com/watch?v=17rbeZarI4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fLVppsxx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POLONYA SANATINDA USTALAR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7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Uyumsuz Tiyatro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Absürt tiyatro olarak da bilinen tiyatro türü.</a:t>
            </a:r>
          </a:p>
          <a:p>
            <a:r>
              <a:rPr lang="tr-TR" dirty="0">
                <a:hlinkClick r:id="rId2"/>
              </a:rPr>
              <a:t>https://www.youtube.com/watch?v=cfLVppsxx90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632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Eugène</a:t>
            </a:r>
            <a:r>
              <a:rPr lang="tr-TR" dirty="0"/>
              <a:t> IONESCO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Uyumsuz tiyatronun en önemli temsilcilerindendir. </a:t>
            </a:r>
            <a:endParaRPr lang="tr-TR" dirty="0" smtClean="0"/>
          </a:p>
          <a:p>
            <a:r>
              <a:rPr lang="tr-TR" dirty="0">
                <a:hlinkClick r:id="rId2"/>
              </a:rPr>
              <a:t>https://www.youtube.com/watch?v=17rbeZarI4Q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İçerik Yer Tutucusu 3" descr="ionesco ile ilgili gÃ¶rsel sonucu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73016"/>
            <a:ext cx="1944216" cy="28502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329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Oyunu gergedan izlenecek:</a:t>
            </a:r>
          </a:p>
          <a:p>
            <a:r>
              <a:rPr lang="tr-TR" dirty="0">
                <a:hlinkClick r:id="rId2"/>
              </a:rPr>
              <a:t>https://www.youtube.com/watch?v=D4HD_Y8K2eE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48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https://www.youtube.com/watch?v=17rbeZarI4Q</a:t>
            </a:r>
            <a:endParaRPr lang="tr-TR" dirty="0"/>
          </a:p>
          <a:p>
            <a:r>
              <a:rPr lang="tr-TR" dirty="0">
                <a:hlinkClick r:id="rId3"/>
              </a:rPr>
              <a:t>https://www.youtube.com/watch?v=D4HD_Y8K2eE</a:t>
            </a:r>
            <a:endParaRPr lang="tr-TR" dirty="0"/>
          </a:p>
          <a:p>
            <a:r>
              <a:rPr lang="tr-TR">
                <a:hlinkClick r:id="rId4"/>
              </a:rPr>
              <a:t>https://www.youtube.com/watch?v=cfLVppsxx90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83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Ekran Gösterisi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POLONYA SANATINDA USTALAR</vt:lpstr>
      <vt:lpstr>Uyumsuz Tiyatro</vt:lpstr>
      <vt:lpstr>Eugène IONESCO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POLONYA SANATINDA USTALAR</dc:title>
  <dc:creator>nevra vardal</dc:creator>
  <cp:lastModifiedBy>nevra vardal</cp:lastModifiedBy>
  <cp:revision>2</cp:revision>
  <dcterms:created xsi:type="dcterms:W3CDTF">2020-05-21T11:03:12Z</dcterms:created>
  <dcterms:modified xsi:type="dcterms:W3CDTF">2020-05-21T11:09:34Z</dcterms:modified>
</cp:coreProperties>
</file>