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6"/>
  </p:notes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9" r:id="rId13"/>
    <p:sldId id="268" r:id="rId14"/>
    <p:sldId id="270" r:id="rId15"/>
  </p:sldIdLst>
  <p:sldSz cx="13004800" cy="97536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Hoefler Text"/>
        <a:ea typeface="Hoefler Text"/>
        <a:cs typeface="Hoefler Text"/>
        <a:sym typeface="Hoefler Text"/>
      </a:defRPr>
    </a:lvl1pPr>
    <a:lvl2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Hoefler Text"/>
        <a:ea typeface="Hoefler Text"/>
        <a:cs typeface="Hoefler Text"/>
        <a:sym typeface="Hoefler Text"/>
      </a:defRPr>
    </a:lvl2pPr>
    <a:lvl3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Hoefler Text"/>
        <a:ea typeface="Hoefler Text"/>
        <a:cs typeface="Hoefler Text"/>
        <a:sym typeface="Hoefler Text"/>
      </a:defRPr>
    </a:lvl3pPr>
    <a:lvl4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Hoefler Text"/>
        <a:ea typeface="Hoefler Text"/>
        <a:cs typeface="Hoefler Text"/>
        <a:sym typeface="Hoefler Text"/>
      </a:defRPr>
    </a:lvl4pPr>
    <a:lvl5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Hoefler Text"/>
        <a:ea typeface="Hoefler Text"/>
        <a:cs typeface="Hoefler Text"/>
        <a:sym typeface="Hoefler Text"/>
      </a:defRPr>
    </a:lvl5pPr>
    <a:lvl6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Hoefler Text"/>
        <a:ea typeface="Hoefler Text"/>
        <a:cs typeface="Hoefler Text"/>
        <a:sym typeface="Hoefler Text"/>
      </a:defRPr>
    </a:lvl6pPr>
    <a:lvl7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Hoefler Text"/>
        <a:ea typeface="Hoefler Text"/>
        <a:cs typeface="Hoefler Text"/>
        <a:sym typeface="Hoefler Text"/>
      </a:defRPr>
    </a:lvl7pPr>
    <a:lvl8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Hoefler Text"/>
        <a:ea typeface="Hoefler Text"/>
        <a:cs typeface="Hoefler Text"/>
        <a:sym typeface="Hoefler Text"/>
      </a:defRPr>
    </a:lvl8pPr>
    <a:lvl9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Hoefler Text"/>
        <a:ea typeface="Hoefler Text"/>
        <a:cs typeface="Hoefler Text"/>
        <a:sym typeface="Hoefler Text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Hoefler Text"/>
          <a:ea typeface="Hoefler Text"/>
          <a:cs typeface="Hoefler Text"/>
        </a:font>
        <a:srgbClr val="5E5E5E"/>
      </a:tcTxStyle>
      <a:tcStyle>
        <a:tcBdr>
          <a:left>
            <a:ln w="12700" cap="flat">
              <a:solidFill>
                <a:srgbClr val="7E8286"/>
              </a:solidFill>
              <a:prstDash val="solid"/>
              <a:miter lim="400000"/>
            </a:ln>
          </a:left>
          <a:right>
            <a:ln w="12700" cap="flat">
              <a:solidFill>
                <a:srgbClr val="7E8286"/>
              </a:solidFill>
              <a:prstDash val="solid"/>
              <a:miter lim="400000"/>
            </a:ln>
          </a:right>
          <a:top>
            <a:ln w="12700" cap="flat">
              <a:solidFill>
                <a:srgbClr val="7E8286"/>
              </a:solidFill>
              <a:prstDash val="solid"/>
              <a:miter lim="400000"/>
            </a:ln>
          </a:top>
          <a:bottom>
            <a:ln w="12700" cap="flat">
              <a:solidFill>
                <a:srgbClr val="7E8286"/>
              </a:solidFill>
              <a:prstDash val="solid"/>
              <a:miter lim="400000"/>
            </a:ln>
          </a:bottom>
          <a:insideH>
            <a:ln w="12700" cap="flat">
              <a:solidFill>
                <a:srgbClr val="7E8286"/>
              </a:solidFill>
              <a:prstDash val="solid"/>
              <a:miter lim="400000"/>
            </a:ln>
          </a:insideH>
          <a:insideV>
            <a:ln w="12700" cap="flat">
              <a:solidFill>
                <a:srgbClr val="7E828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C4C1BA">
              <a:alpha val="25000"/>
            </a:srgbClr>
          </a:solidFill>
        </a:fill>
      </a:tcStyle>
    </a:band2H>
    <a:firstCol>
      <a:tcTxStyle b="off" i="off">
        <a:font>
          <a:latin typeface="Hoefler Text"/>
          <a:ea typeface="Hoefler Text"/>
          <a:cs typeface="Hoefler Text"/>
        </a:font>
        <a:srgbClr val="5E5E5E"/>
      </a:tcTxStyle>
      <a:tcStyle>
        <a:tcBdr>
          <a:left>
            <a:ln w="12700" cap="flat">
              <a:solidFill>
                <a:srgbClr val="7E8286"/>
              </a:solidFill>
              <a:prstDash val="solid"/>
              <a:miter lim="400000"/>
            </a:ln>
          </a:left>
          <a:right>
            <a:ln w="12700" cap="flat">
              <a:solidFill>
                <a:srgbClr val="7E8286"/>
              </a:solidFill>
              <a:prstDash val="solid"/>
              <a:miter lim="400000"/>
            </a:ln>
          </a:right>
          <a:top>
            <a:ln w="12700" cap="flat">
              <a:solidFill>
                <a:srgbClr val="7E8286"/>
              </a:solidFill>
              <a:prstDash val="solid"/>
              <a:miter lim="400000"/>
            </a:ln>
          </a:top>
          <a:bottom>
            <a:ln w="12700" cap="flat">
              <a:solidFill>
                <a:srgbClr val="7E8286"/>
              </a:solidFill>
              <a:prstDash val="solid"/>
              <a:miter lim="400000"/>
            </a:ln>
          </a:bottom>
          <a:insideH>
            <a:ln w="12700" cap="flat">
              <a:solidFill>
                <a:srgbClr val="7E8286"/>
              </a:solidFill>
              <a:prstDash val="solid"/>
              <a:miter lim="400000"/>
            </a:ln>
          </a:insideH>
          <a:insideV>
            <a:ln w="12700" cap="flat">
              <a:solidFill>
                <a:srgbClr val="7E8286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>
          <a:latin typeface="Hoefler Text"/>
          <a:ea typeface="Hoefler Text"/>
          <a:cs typeface="Hoefler Text"/>
        </a:font>
        <a:srgbClr val="5E5E5E"/>
      </a:tcTxStyle>
      <a:tcStyle>
        <a:tcBdr>
          <a:left>
            <a:ln w="12700" cap="flat">
              <a:solidFill>
                <a:srgbClr val="7E8286"/>
              </a:solidFill>
              <a:prstDash val="solid"/>
              <a:miter lim="400000"/>
            </a:ln>
          </a:left>
          <a:right>
            <a:ln w="12700" cap="flat">
              <a:solidFill>
                <a:srgbClr val="7E8286"/>
              </a:solidFill>
              <a:prstDash val="solid"/>
              <a:miter lim="400000"/>
            </a:ln>
          </a:right>
          <a:top>
            <a:ln w="38100" cap="flat">
              <a:solidFill>
                <a:srgbClr val="7E8286"/>
              </a:solidFill>
              <a:prstDash val="solid"/>
              <a:miter lim="400000"/>
            </a:ln>
          </a:top>
          <a:bottom>
            <a:ln w="12700" cap="flat">
              <a:solidFill>
                <a:srgbClr val="7E8286"/>
              </a:solidFill>
              <a:prstDash val="solid"/>
              <a:miter lim="400000"/>
            </a:ln>
          </a:bottom>
          <a:insideH>
            <a:ln w="12700" cap="flat">
              <a:solidFill>
                <a:srgbClr val="7E8286"/>
              </a:solidFill>
              <a:prstDash val="solid"/>
              <a:miter lim="400000"/>
            </a:ln>
          </a:insideH>
          <a:insideV>
            <a:ln w="12700" cap="flat">
              <a:solidFill>
                <a:srgbClr val="7E8286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Hoefler Text"/>
          <a:ea typeface="Hoefler Text"/>
          <a:cs typeface="Hoefler Text"/>
        </a:font>
        <a:srgbClr val="5E5E5E"/>
      </a:tcTxStyle>
      <a:tcStyle>
        <a:tcBdr>
          <a:left>
            <a:ln w="12700" cap="flat">
              <a:solidFill>
                <a:srgbClr val="7E8286"/>
              </a:solidFill>
              <a:prstDash val="solid"/>
              <a:miter lim="400000"/>
            </a:ln>
          </a:left>
          <a:right>
            <a:ln w="12700" cap="flat">
              <a:solidFill>
                <a:srgbClr val="7E8286"/>
              </a:solidFill>
              <a:prstDash val="solid"/>
              <a:miter lim="400000"/>
            </a:ln>
          </a:right>
          <a:top>
            <a:ln w="12700" cap="flat">
              <a:solidFill>
                <a:srgbClr val="7E8286"/>
              </a:solidFill>
              <a:prstDash val="solid"/>
              <a:miter lim="400000"/>
            </a:ln>
          </a:top>
          <a:bottom>
            <a:ln w="12700" cap="flat">
              <a:solidFill>
                <a:srgbClr val="7E8286"/>
              </a:solidFill>
              <a:prstDash val="solid"/>
              <a:miter lim="400000"/>
            </a:ln>
          </a:bottom>
          <a:insideH>
            <a:ln w="12700" cap="flat">
              <a:solidFill>
                <a:srgbClr val="7E8286"/>
              </a:solidFill>
              <a:prstDash val="solid"/>
              <a:miter lim="400000"/>
            </a:ln>
          </a:insideH>
          <a:insideV>
            <a:ln w="12700" cap="flat">
              <a:solidFill>
                <a:srgbClr val="7E8286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  <a:tblStyle styleId="{C7B018BB-80A7-4F77-B60F-C8B233D01FF8}" styleName="">
    <a:tblBg/>
    <a:wholeTbl>
      <a:tcTxStyle b="off" i="off">
        <a:font>
          <a:latin typeface="Hoefler Text"/>
          <a:ea typeface="Hoefler Text"/>
          <a:cs typeface="Hoefler Text"/>
        </a:font>
        <a:schemeClr val="accent5">
          <a:hueOff val="85969"/>
          <a:satOff val="-7811"/>
          <a:lumOff val="-38955"/>
        </a:schemeClr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chemeClr val="accent5">
                  <a:hueOff val="85969"/>
                  <a:satOff val="-7811"/>
                  <a:lumOff val="-38955"/>
                </a:schemeClr>
              </a:solidFill>
              <a:prstDash val="solid"/>
              <a:miter lim="400000"/>
            </a:ln>
          </a:top>
          <a:bottom>
            <a:ln w="12700" cap="flat">
              <a:solidFill>
                <a:schemeClr val="accent5">
                  <a:hueOff val="85969"/>
                  <a:satOff val="-7811"/>
                  <a:lumOff val="-38955"/>
                </a:schemeClr>
              </a:solidFill>
              <a:prstDash val="solid"/>
              <a:miter lim="400000"/>
            </a:ln>
          </a:bottom>
          <a:insideH>
            <a:ln w="12700" cap="flat">
              <a:solidFill>
                <a:schemeClr val="accent5">
                  <a:hueOff val="85969"/>
                  <a:satOff val="-7811"/>
                  <a:lumOff val="-38955"/>
                </a:schemeClr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C4C1BA">
              <a:alpha val="25000"/>
            </a:srgbClr>
          </a:solidFill>
        </a:fill>
      </a:tcStyle>
    </a:band2H>
    <a:firstCol>
      <a:tcTxStyle b="off" i="off">
        <a:font>
          <a:latin typeface="Hoefler Text"/>
          <a:ea typeface="Hoefler Text"/>
          <a:cs typeface="Hoefler Text"/>
        </a:font>
        <a:schemeClr val="accent5">
          <a:hueOff val="85969"/>
          <a:satOff val="-7811"/>
          <a:lumOff val="-38955"/>
        </a:schemeClr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chemeClr val="accent5">
                  <a:hueOff val="85969"/>
                  <a:satOff val="-7811"/>
                  <a:lumOff val="-38955"/>
                </a:schemeClr>
              </a:solidFill>
              <a:prstDash val="solid"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95C2C3">
              <a:alpha val="63000"/>
            </a:srgbClr>
          </a:solidFill>
        </a:fill>
      </a:tcStyle>
    </a:firstCol>
    <a:lastRow>
      <a:tcTxStyle b="off" i="off">
        <a:font>
          <a:latin typeface="Hoefler Text"/>
          <a:ea typeface="Hoefler Text"/>
          <a:cs typeface="Hoefler Text"/>
        </a:font>
        <a:schemeClr val="accent5">
          <a:hueOff val="85969"/>
          <a:satOff val="-7811"/>
          <a:lumOff val="-38955"/>
        </a:schemeClr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chemeClr val="accent5">
                  <a:hueOff val="85969"/>
                  <a:satOff val="-7811"/>
                  <a:lumOff val="-38955"/>
                </a:schemeClr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Hoefler Text"/>
          <a:ea typeface="Hoefler Text"/>
          <a:cs typeface="Hoefler Text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chemeClr val="accent5">
                  <a:hueOff val="85969"/>
                  <a:satOff val="-7811"/>
                  <a:lumOff val="-38955"/>
                </a:schemeClr>
              </a:solidFill>
              <a:prstDash val="solid"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427271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oefler Text"/>
          <a:ea typeface="Hoefler Text"/>
          <a:cs typeface="Hoefler Text"/>
        </a:font>
        <a:srgbClr val="5E5E5E"/>
      </a:tcTxStyle>
      <a:tcStyle>
        <a:tcBdr>
          <a:left>
            <a:ln w="12700" cap="flat">
              <a:solidFill>
                <a:schemeClr val="accent1">
                  <a:satOff val="-10875"/>
                  <a:lumOff val="-37767"/>
                </a:schemeClr>
              </a:solidFill>
              <a:prstDash val="solid"/>
              <a:miter lim="400000"/>
            </a:ln>
          </a:left>
          <a:right>
            <a:ln w="12700" cap="flat">
              <a:solidFill>
                <a:schemeClr val="accent1">
                  <a:satOff val="-10875"/>
                  <a:lumOff val="-37767"/>
                </a:schemeClr>
              </a:solidFill>
              <a:prstDash val="solid"/>
              <a:miter lim="400000"/>
            </a:ln>
          </a:right>
          <a:top>
            <a:ln w="12700" cap="flat">
              <a:solidFill>
                <a:schemeClr val="accent1">
                  <a:satOff val="-10875"/>
                  <a:lumOff val="-37767"/>
                </a:schemeClr>
              </a:solidFill>
              <a:prstDash val="solid"/>
              <a:miter lim="400000"/>
            </a:ln>
          </a:top>
          <a:bottom>
            <a:ln w="12700" cap="flat">
              <a:solidFill>
                <a:schemeClr val="accent1">
                  <a:satOff val="-10875"/>
                  <a:lumOff val="-37767"/>
                </a:schemeClr>
              </a:solidFill>
              <a:prstDash val="solid"/>
              <a:miter lim="400000"/>
            </a:ln>
          </a:bottom>
          <a:insideH>
            <a:ln w="12700" cap="flat">
              <a:solidFill>
                <a:schemeClr val="accent1">
                  <a:satOff val="-10875"/>
                  <a:lumOff val="-37767"/>
                </a:schemeClr>
              </a:solidFill>
              <a:prstDash val="solid"/>
              <a:miter lim="400000"/>
            </a:ln>
          </a:insideH>
          <a:insideV>
            <a:ln w="12700" cap="flat">
              <a:solidFill>
                <a:schemeClr val="accent1">
                  <a:satOff val="-10875"/>
                  <a:lumOff val="-37767"/>
                </a:schemeClr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ff" i="off">
        <a:font>
          <a:latin typeface="Hoefler Text"/>
          <a:ea typeface="Hoefler Text"/>
          <a:cs typeface="Hoefler Text"/>
        </a:font>
        <a:srgbClr val="FFFFFF"/>
      </a:tcTxStyle>
      <a:tcStyle>
        <a:tcBdr>
          <a:left>
            <a:ln w="12700" cap="flat">
              <a:solidFill>
                <a:schemeClr val="accent1">
                  <a:satOff val="-10875"/>
                  <a:lumOff val="-37767"/>
                </a:schemeClr>
              </a:solidFill>
              <a:prstDash val="solid"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chemeClr val="accent1">
                  <a:satOff val="-10875"/>
                  <a:lumOff val="-37767"/>
                </a:schemeClr>
              </a:solidFill>
              <a:prstDash val="solid"/>
              <a:miter lim="400000"/>
            </a:ln>
          </a:top>
          <a:bottom>
            <a:ln w="12700" cap="flat">
              <a:solidFill>
                <a:schemeClr val="accent1">
                  <a:satOff val="-10875"/>
                  <a:lumOff val="-37767"/>
                </a:schemeClr>
              </a:solidFill>
              <a:prstDash val="solid"/>
              <a:miter lim="400000"/>
            </a:ln>
          </a:bottom>
          <a:insideH>
            <a:ln w="12700" cap="flat">
              <a:solidFill>
                <a:schemeClr val="accent1">
                  <a:satOff val="-10875"/>
                  <a:lumOff val="-37767"/>
                </a:schemeClr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979E9E"/>
          </a:solidFill>
        </a:fill>
      </a:tcStyle>
    </a:firstCol>
    <a:lastRow>
      <a:tcTxStyle b="off" i="off">
        <a:font>
          <a:latin typeface="Hoefler Text"/>
          <a:ea typeface="Hoefler Text"/>
          <a:cs typeface="Hoefler Text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chemeClr val="accent1">
                  <a:satOff val="-10875"/>
                  <a:lumOff val="-37767"/>
                </a:schemeClr>
              </a:solidFill>
              <a:prstDash val="solid"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hueOff val="45430"/>
              <a:satOff val="-14506"/>
              <a:lumOff val="-20039"/>
            </a:schemeClr>
          </a:solidFill>
        </a:fill>
      </a:tcStyle>
    </a:lastRow>
    <a:firstRow>
      <a:tcTxStyle b="off" i="off">
        <a:font>
          <a:latin typeface="Hoefler Text"/>
          <a:ea typeface="Hoefler Text"/>
          <a:cs typeface="Hoefler Text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chemeClr val="accent1">
                  <a:satOff val="-10875"/>
                  <a:lumOff val="-37767"/>
                </a:schemeClr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hueOff val="45430"/>
              <a:satOff val="-14506"/>
              <a:lumOff val="-20039"/>
            </a:schemeClr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oefler Text"/>
          <a:ea typeface="Hoefler Text"/>
          <a:cs typeface="Hoefler Text"/>
        </a:font>
        <a:srgbClr val="5E5E5E"/>
      </a:tcTxStyle>
      <a:tcStyle>
        <a:tcBdr>
          <a:left>
            <a:ln w="12700" cap="flat">
              <a:solidFill>
                <a:srgbClr val="A7A7A7"/>
              </a:solidFill>
              <a:prstDash val="solid"/>
              <a:miter lim="400000"/>
            </a:ln>
          </a:left>
          <a:right>
            <a:ln w="12700" cap="flat">
              <a:solidFill>
                <a:srgbClr val="A7A7A7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A7A7A7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6E4D7"/>
          </a:solidFill>
        </a:fill>
      </a:tcStyle>
    </a:band2H>
    <a:firstCol>
      <a:tcTxStyle b="off" i="off">
        <a:font>
          <a:latin typeface="Hoefler Text"/>
          <a:ea typeface="Hoefler Text"/>
          <a:cs typeface="Hoefler Text"/>
        </a:font>
        <a:srgbClr val="5D3C1B"/>
      </a:tcTxStyle>
      <a:tcStyle>
        <a:tcBdr>
          <a:left>
            <a:ln w="12700" cap="flat">
              <a:solidFill>
                <a:srgbClr val="A7A7A7"/>
              </a:solidFill>
              <a:prstDash val="solid"/>
              <a:miter lim="400000"/>
            </a:ln>
          </a:left>
          <a:right>
            <a:ln w="12700" cap="flat">
              <a:solidFill>
                <a:srgbClr val="A7A7A7"/>
              </a:solidFill>
              <a:prstDash val="solid"/>
              <a:miter lim="400000"/>
            </a:ln>
          </a:right>
          <a:top>
            <a:ln w="12700" cap="flat">
              <a:solidFill>
                <a:srgbClr val="A7A7A7"/>
              </a:solidFill>
              <a:prstDash val="solid"/>
              <a:miter lim="400000"/>
            </a:ln>
          </a:top>
          <a:bottom>
            <a:ln w="12700" cap="flat">
              <a:solidFill>
                <a:srgbClr val="A7A7A7"/>
              </a:solidFill>
              <a:prstDash val="solid"/>
              <a:miter lim="400000"/>
            </a:ln>
          </a:bottom>
          <a:insideH>
            <a:ln w="12700" cap="flat">
              <a:solidFill>
                <a:srgbClr val="A7A7A7"/>
              </a:solidFill>
              <a:prstDash val="solid"/>
              <a:miter lim="400000"/>
            </a:ln>
          </a:insideH>
          <a:insideV>
            <a:ln w="12700" cap="flat">
              <a:solidFill>
                <a:srgbClr val="A7A7A7"/>
              </a:solidFill>
              <a:prstDash val="solid"/>
              <a:miter lim="400000"/>
            </a:ln>
          </a:insideV>
        </a:tcBdr>
        <a:fill>
          <a:solidFill>
            <a:srgbClr val="E7E4DC"/>
          </a:solidFill>
        </a:fill>
      </a:tcStyle>
    </a:firstCol>
    <a:lastRow>
      <a:tcTxStyle b="off" i="off">
        <a:font>
          <a:latin typeface="Hoefler Text"/>
          <a:ea typeface="Hoefler Text"/>
          <a:cs typeface="Hoefler Text"/>
        </a:font>
        <a:srgbClr val="5D3C1B"/>
      </a:tcTxStyle>
      <a:tcStyle>
        <a:tcBdr>
          <a:left>
            <a:ln w="12700" cap="flat">
              <a:solidFill>
                <a:srgbClr val="A7A7A7"/>
              </a:solidFill>
              <a:prstDash val="solid"/>
              <a:miter lim="400000"/>
            </a:ln>
          </a:left>
          <a:right>
            <a:ln w="12700" cap="flat">
              <a:solidFill>
                <a:srgbClr val="A7A7A7"/>
              </a:solidFill>
              <a:prstDash val="solid"/>
              <a:miter lim="400000"/>
            </a:ln>
          </a:right>
          <a:top>
            <a:ln w="12700" cap="flat">
              <a:solidFill>
                <a:srgbClr val="A7A7A7"/>
              </a:solidFill>
              <a:prstDash val="solid"/>
              <a:miter lim="400000"/>
            </a:ln>
          </a:top>
          <a:bottom>
            <a:ln w="12700" cap="flat">
              <a:solidFill>
                <a:srgbClr val="A7A7A7"/>
              </a:solidFill>
              <a:prstDash val="solid"/>
              <a:miter lim="400000"/>
            </a:ln>
          </a:bottom>
          <a:insideH>
            <a:ln w="12700" cap="flat">
              <a:solidFill>
                <a:srgbClr val="A7A7A7"/>
              </a:solidFill>
              <a:prstDash val="solid"/>
              <a:miter lim="400000"/>
            </a:ln>
          </a:insideH>
          <a:insideV>
            <a:ln w="12700" cap="flat">
              <a:solidFill>
                <a:srgbClr val="A7A7A7"/>
              </a:solidFill>
              <a:prstDash val="solid"/>
              <a:miter lim="400000"/>
            </a:ln>
          </a:insideV>
        </a:tcBdr>
        <a:fill>
          <a:solidFill>
            <a:srgbClr val="D5D2C7"/>
          </a:solidFill>
        </a:fill>
      </a:tcStyle>
    </a:lastRow>
    <a:firstRow>
      <a:tcTxStyle b="off" i="off">
        <a:font>
          <a:latin typeface="Hoefler Text"/>
          <a:ea typeface="Hoefler Text"/>
          <a:cs typeface="Hoefler Text"/>
        </a:font>
        <a:srgbClr val="5D3C1B"/>
      </a:tcTxStyle>
      <a:tcStyle>
        <a:tcBdr>
          <a:left>
            <a:ln w="12700" cap="flat">
              <a:solidFill>
                <a:srgbClr val="A7A7A7"/>
              </a:solidFill>
              <a:prstDash val="solid"/>
              <a:miter lim="400000"/>
            </a:ln>
          </a:left>
          <a:right>
            <a:ln w="12700" cap="flat">
              <a:solidFill>
                <a:srgbClr val="A7A7A7"/>
              </a:solidFill>
              <a:prstDash val="solid"/>
              <a:miter lim="400000"/>
            </a:ln>
          </a:right>
          <a:top>
            <a:ln w="12700" cap="flat">
              <a:solidFill>
                <a:srgbClr val="A7A7A7"/>
              </a:solidFill>
              <a:prstDash val="solid"/>
              <a:miter lim="400000"/>
            </a:ln>
          </a:top>
          <a:bottom>
            <a:ln w="12700" cap="flat">
              <a:solidFill>
                <a:srgbClr val="A7A7A7"/>
              </a:solidFill>
              <a:prstDash val="solid"/>
              <a:miter lim="400000"/>
            </a:ln>
          </a:bottom>
          <a:insideH>
            <a:ln w="12700" cap="flat">
              <a:solidFill>
                <a:srgbClr val="A7A7A7"/>
              </a:solidFill>
              <a:prstDash val="solid"/>
              <a:miter lim="400000"/>
            </a:ln>
          </a:insideH>
          <a:insideV>
            <a:ln w="12700" cap="flat">
              <a:solidFill>
                <a:srgbClr val="A7A7A7"/>
              </a:solidFill>
              <a:prstDash val="solid"/>
              <a:miter lim="400000"/>
            </a:ln>
          </a:insideV>
        </a:tcBdr>
        <a:fill>
          <a:solidFill>
            <a:srgbClr val="D5D2C7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oefler Text"/>
          <a:ea typeface="Hoefler Text"/>
          <a:cs typeface="Hoefler Text"/>
        </a:font>
        <a:srgbClr val="5E5E5E"/>
      </a:tcTxStyle>
      <a:tcStyle>
        <a:tcBdr>
          <a:left>
            <a:ln w="12700" cap="flat">
              <a:solidFill>
                <a:srgbClr val="000000">
                  <a:alpha val="50000"/>
                </a:srgbClr>
              </a:solidFill>
              <a:prstDash val="solid"/>
              <a:miter lim="400000"/>
            </a:ln>
          </a:left>
          <a:right>
            <a:ln w="12700" cap="flat">
              <a:solidFill>
                <a:srgbClr val="000000">
                  <a:alpha val="50000"/>
                </a:srgbClr>
              </a:solidFill>
              <a:prstDash val="solid"/>
              <a:miter lim="400000"/>
            </a:ln>
          </a:right>
          <a:top>
            <a:ln w="12700" cap="flat">
              <a:solidFill>
                <a:srgbClr val="000000">
                  <a:alpha val="50000"/>
                </a:srgbClr>
              </a:solidFill>
              <a:prstDash val="solid"/>
              <a:miter lim="400000"/>
            </a:ln>
          </a:top>
          <a:bottom>
            <a:ln w="12700" cap="flat">
              <a:solidFill>
                <a:srgbClr val="000000">
                  <a:alpha val="50000"/>
                </a:srgbClr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>
                  <a:alpha val="50000"/>
                </a:srgbClr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>
                  <a:alpha val="50000"/>
                </a:srgbClr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4E1D9"/>
          </a:solidFill>
        </a:fill>
      </a:tcStyle>
    </a:band2H>
    <a:firstCol>
      <a:tcTxStyle b="off" i="off">
        <a:font>
          <a:latin typeface="Hoefler Text"/>
          <a:ea typeface="Hoefler Text"/>
          <a:cs typeface="Hoefler Text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ACA99C"/>
          </a:solidFill>
        </a:fill>
      </a:tcStyle>
    </a:firstCol>
    <a:lastRow>
      <a:tcTxStyle b="off" i="off">
        <a:font>
          <a:latin typeface="Hoefler Text"/>
          <a:ea typeface="Hoefler Text"/>
          <a:cs typeface="Hoefler Text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78746B"/>
          </a:solidFill>
        </a:fill>
      </a:tcStyle>
    </a:lastRow>
    <a:firstRow>
      <a:tcTxStyle b="off" i="off">
        <a:font>
          <a:latin typeface="Hoefler Text"/>
          <a:ea typeface="Hoefler Text"/>
          <a:cs typeface="Hoefler Text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78746B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oefler Text"/>
          <a:ea typeface="Hoefler Text"/>
          <a:cs typeface="Hoefler Text"/>
        </a:font>
        <a:srgbClr val="5E5E5E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6B6C6B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6B6C6B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6B6C6B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FFFFFF">
              <a:alpha val="50000"/>
            </a:srgbClr>
          </a:solidFill>
        </a:fill>
      </a:tcStyle>
    </a:band2H>
    <a:firstCol>
      <a:tcTxStyle b="off" i="off">
        <a:font>
          <a:latin typeface="Hoefler Text"/>
          <a:ea typeface="Hoefler Text"/>
          <a:cs typeface="Hoefler Text"/>
        </a:font>
        <a:srgbClr val="5D3C1B"/>
      </a:tcTxStyle>
      <a:tcStyle>
        <a:tcBdr>
          <a:left>
            <a:ln w="12700" cap="flat">
              <a:noFill/>
              <a:miter lim="400000"/>
            </a:ln>
          </a:left>
          <a:right>
            <a:ln w="25400" cap="flat">
              <a:solidFill>
                <a:srgbClr val="A7A7A7"/>
              </a:solidFill>
              <a:prstDash val="solid"/>
              <a:miter lim="400000"/>
            </a:ln>
          </a:right>
          <a:top>
            <a:ln w="12700" cap="flat">
              <a:solidFill>
                <a:srgbClr val="A9AAA9"/>
              </a:solidFill>
              <a:prstDash val="solid"/>
              <a:miter lim="400000"/>
            </a:ln>
          </a:top>
          <a:bottom>
            <a:ln w="12700" cap="flat">
              <a:solidFill>
                <a:srgbClr val="A9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9AAA9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firstCol>
    <a:lastRow>
      <a:tcTxStyle b="off" i="off">
        <a:font>
          <a:latin typeface="Hoefler Text"/>
          <a:ea typeface="Hoefler Text"/>
          <a:cs typeface="Hoefler Text"/>
        </a:font>
        <a:srgbClr val="5D3C1B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A7A7A7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A7A7A7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Hoefler Text"/>
          <a:ea typeface="Hoefler Text"/>
          <a:cs typeface="Hoefler Text"/>
        </a:font>
        <a:srgbClr val="5D3C1B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25400" cap="flat">
              <a:solidFill>
                <a:srgbClr val="A7A7A7"/>
              </a:solidFill>
              <a:prstDash val="solid"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95"/>
    <p:restoredTop sz="94615"/>
  </p:normalViewPr>
  <p:slideViewPr>
    <p:cSldViewPr snapToGrid="0" snapToObjects="1">
      <p:cViewPr varScale="1">
        <p:scale>
          <a:sx n="89" d="100"/>
          <a:sy n="89" d="100"/>
        </p:scale>
        <p:origin x="192" y="7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17" name="Shape 117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Başlık ve Alt Ana Başlık"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Başlık Metni"/>
          <p:cNvSpPr txBox="1">
            <a:spLocks noGrp="1"/>
          </p:cNvSpPr>
          <p:nvPr>
            <p:ph type="title"/>
          </p:nvPr>
        </p:nvSpPr>
        <p:spPr>
          <a:xfrm>
            <a:off x="787400" y="1511300"/>
            <a:ext cx="11430000" cy="3810000"/>
          </a:xfrm>
          <a:prstGeom prst="rect">
            <a:avLst/>
          </a:prstGeom>
        </p:spPr>
        <p:txBody>
          <a:bodyPr anchor="b"/>
          <a:lstStyle>
            <a:lvl1pPr>
              <a:defRPr>
                <a:solidFill>
                  <a:srgbClr val="276D6D"/>
                </a:solidFill>
              </a:defRPr>
            </a:lvl1pPr>
          </a:lstStyle>
          <a:p>
            <a:r>
              <a:t>Başlık Metni</a:t>
            </a:r>
          </a:p>
        </p:txBody>
      </p:sp>
      <p:sp>
        <p:nvSpPr>
          <p:cNvPr id="12" name="Gövde Düzeyi Bir…"/>
          <p:cNvSpPr txBox="1">
            <a:spLocks noGrp="1"/>
          </p:cNvSpPr>
          <p:nvPr>
            <p:ph type="body" sz="quarter" idx="1"/>
          </p:nvPr>
        </p:nvSpPr>
        <p:spPr>
          <a:xfrm>
            <a:off x="787400" y="5308600"/>
            <a:ext cx="11430000" cy="14478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4000"/>
            </a:lvl1pPr>
            <a:lvl2pPr marL="0" indent="0" algn="ctr">
              <a:spcBef>
                <a:spcPts val="0"/>
              </a:spcBef>
              <a:buSzTx/>
              <a:buNone/>
              <a:defRPr sz="4000"/>
            </a:lvl2pPr>
            <a:lvl3pPr marL="0" indent="0" algn="ctr">
              <a:spcBef>
                <a:spcPts val="0"/>
              </a:spcBef>
              <a:buSzTx/>
              <a:buNone/>
              <a:defRPr sz="4000"/>
            </a:lvl3pPr>
            <a:lvl4pPr marL="0" indent="0" algn="ctr">
              <a:spcBef>
                <a:spcPts val="0"/>
              </a:spcBef>
              <a:buSzTx/>
              <a:buNone/>
              <a:defRPr sz="4000"/>
            </a:lvl4pPr>
            <a:lvl5pPr marL="0" indent="0" algn="ctr">
              <a:spcBef>
                <a:spcPts val="0"/>
              </a:spcBef>
              <a:buSzTx/>
              <a:buNone/>
              <a:defRPr sz="4000"/>
            </a:lvl5pPr>
          </a:lstStyle>
          <a:p>
            <a:r>
              <a:t>Gövde Düzeyi Bir</a:t>
            </a:r>
          </a:p>
          <a:p>
            <a:pPr lvl="1"/>
            <a:r>
              <a:t>Gövde Düzeyi İki</a:t>
            </a:r>
          </a:p>
          <a:p>
            <a:pPr lvl="2"/>
            <a:r>
              <a:t>Gövde Düzeyi Üç</a:t>
            </a:r>
          </a:p>
          <a:p>
            <a:pPr lvl="3"/>
            <a:r>
              <a:t>Gövde Düzeyi Dört</a:t>
            </a:r>
          </a:p>
          <a:p>
            <a:pPr lvl="4"/>
            <a:r>
              <a:t>Gövde Düzeyi Beş</a:t>
            </a:r>
          </a:p>
        </p:txBody>
      </p:sp>
      <p:sp>
        <p:nvSpPr>
          <p:cNvPr id="13" name="Slayt Numarası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ğ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örüntü"/>
          <p:cNvSpPr>
            <a:spLocks noGrp="1"/>
          </p:cNvSpPr>
          <p:nvPr>
            <p:ph type="pic" idx="13"/>
          </p:nvPr>
        </p:nvSpPr>
        <p:spPr>
          <a:xfrm>
            <a:off x="-851457" y="-14228"/>
            <a:ext cx="15004983" cy="9987693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03" name="Slayt Numarası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layt Numarası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aşlık ve Madde İşaretler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Başlık Metni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Başlık Metni</a:t>
            </a:r>
          </a:p>
        </p:txBody>
      </p:sp>
      <p:sp>
        <p:nvSpPr>
          <p:cNvPr id="57" name="Gövde Düzeyi Bir…"/>
          <p:cNvSpPr txBox="1">
            <a:spLocks noGrp="1"/>
          </p:cNvSpPr>
          <p:nvPr>
            <p:ph type="body" idx="1"/>
          </p:nvPr>
        </p:nvSpPr>
        <p:spPr>
          <a:xfrm>
            <a:off x="787400" y="2768600"/>
            <a:ext cx="11430000" cy="5715000"/>
          </a:xfrm>
          <a:prstGeom prst="rect">
            <a:avLst/>
          </a:prstGeom>
        </p:spPr>
        <p:txBody>
          <a:bodyPr/>
          <a:lstStyle>
            <a:lvl1pPr>
              <a:buBlip>
                <a:blip r:embed="rId2"/>
              </a:buBlip>
            </a:lvl1pPr>
            <a:lvl2pPr>
              <a:buBlip>
                <a:blip r:embed="rId2"/>
              </a:buBlip>
            </a:lvl2pPr>
            <a:lvl3pPr>
              <a:buBlip>
                <a:blip r:embed="rId2"/>
              </a:buBlip>
            </a:lvl3pPr>
            <a:lvl4pPr>
              <a:buBlip>
                <a:blip r:embed="rId2"/>
              </a:buBlip>
            </a:lvl4pPr>
            <a:lvl5pPr>
              <a:buBlip>
                <a:blip r:embed="rId2"/>
              </a:buBlip>
            </a:lvl5pPr>
          </a:lstStyle>
          <a:p>
            <a:r>
              <a:t>Gövde Düzeyi Bir</a:t>
            </a:r>
          </a:p>
          <a:p>
            <a:pPr lvl="1"/>
            <a:r>
              <a:t>Gövde Düzeyi İki</a:t>
            </a:r>
          </a:p>
          <a:p>
            <a:pPr lvl="2"/>
            <a:r>
              <a:t>Gövde Düzeyi Üç</a:t>
            </a:r>
          </a:p>
          <a:p>
            <a:pPr lvl="3"/>
            <a:r>
              <a:t>Gövde Düzeyi Dört</a:t>
            </a:r>
          </a:p>
          <a:p>
            <a:pPr lvl="4"/>
            <a:r>
              <a:t>Gövde Düzeyi Beş</a:t>
            </a:r>
          </a:p>
        </p:txBody>
      </p:sp>
      <p:sp>
        <p:nvSpPr>
          <p:cNvPr id="58" name="Slayt Numarası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867618120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ğraf - Yatay"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örüntü"/>
          <p:cNvSpPr>
            <a:spLocks noGrp="1"/>
          </p:cNvSpPr>
          <p:nvPr>
            <p:ph type="pic" idx="13"/>
          </p:nvPr>
        </p:nvSpPr>
        <p:spPr>
          <a:xfrm>
            <a:off x="1960603" y="884196"/>
            <a:ext cx="9166170" cy="6101232"/>
          </a:xfrm>
          <a:prstGeom prst="rect">
            <a:avLst/>
          </a:prstGeom>
          <a:ln w="9525">
            <a:round/>
          </a:ln>
          <a:effectLst>
            <a:outerShdw blurRad="63500" dist="38100" dir="5400000" rotWithShape="0">
              <a:srgbClr val="000000">
                <a:alpha val="50000"/>
              </a:srgbClr>
            </a:outerShdw>
          </a:effectLst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21" name="Başlık Metni"/>
          <p:cNvSpPr txBox="1">
            <a:spLocks noGrp="1"/>
          </p:cNvSpPr>
          <p:nvPr>
            <p:ph type="title"/>
          </p:nvPr>
        </p:nvSpPr>
        <p:spPr>
          <a:xfrm>
            <a:off x="787400" y="7188200"/>
            <a:ext cx="11430000" cy="1270000"/>
          </a:xfrm>
          <a:prstGeom prst="rect">
            <a:avLst/>
          </a:prstGeom>
        </p:spPr>
        <p:txBody>
          <a:bodyPr anchor="b"/>
          <a:lstStyle>
            <a:lvl1pPr>
              <a:defRPr>
                <a:solidFill>
                  <a:srgbClr val="276D6D"/>
                </a:solidFill>
              </a:defRPr>
            </a:lvl1pPr>
          </a:lstStyle>
          <a:p>
            <a:r>
              <a:t>Başlık Metni</a:t>
            </a:r>
          </a:p>
        </p:txBody>
      </p:sp>
      <p:sp>
        <p:nvSpPr>
          <p:cNvPr id="22" name="Gövde Düzeyi Bir…"/>
          <p:cNvSpPr txBox="1">
            <a:spLocks noGrp="1"/>
          </p:cNvSpPr>
          <p:nvPr>
            <p:ph type="body" sz="quarter" idx="1"/>
          </p:nvPr>
        </p:nvSpPr>
        <p:spPr>
          <a:xfrm>
            <a:off x="787400" y="8407400"/>
            <a:ext cx="11430000" cy="10414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4000"/>
            </a:lvl1pPr>
            <a:lvl2pPr marL="0" indent="0" algn="ctr">
              <a:spcBef>
                <a:spcPts val="0"/>
              </a:spcBef>
              <a:buSzTx/>
              <a:buNone/>
              <a:defRPr sz="4000"/>
            </a:lvl2pPr>
            <a:lvl3pPr marL="0" indent="0" algn="ctr">
              <a:spcBef>
                <a:spcPts val="0"/>
              </a:spcBef>
              <a:buSzTx/>
              <a:buNone/>
              <a:defRPr sz="4000"/>
            </a:lvl3pPr>
            <a:lvl4pPr marL="0" indent="0" algn="ctr">
              <a:spcBef>
                <a:spcPts val="0"/>
              </a:spcBef>
              <a:buSzTx/>
              <a:buNone/>
              <a:defRPr sz="4000"/>
            </a:lvl4pPr>
            <a:lvl5pPr marL="0" indent="0" algn="ctr">
              <a:spcBef>
                <a:spcPts val="0"/>
              </a:spcBef>
              <a:buSzTx/>
              <a:buNone/>
              <a:defRPr sz="4000"/>
            </a:lvl5pPr>
          </a:lstStyle>
          <a:p>
            <a:r>
              <a:t>Gövde Düzeyi Bir</a:t>
            </a:r>
          </a:p>
          <a:p>
            <a:pPr lvl="1"/>
            <a:r>
              <a:t>Gövde Düzeyi İki</a:t>
            </a:r>
          </a:p>
          <a:p>
            <a:pPr lvl="2"/>
            <a:r>
              <a:t>Gövde Düzeyi Üç</a:t>
            </a:r>
          </a:p>
          <a:p>
            <a:pPr lvl="3"/>
            <a:r>
              <a:t>Gövde Düzeyi Dört</a:t>
            </a:r>
          </a:p>
          <a:p>
            <a:pPr lvl="4"/>
            <a:r>
              <a:t>Gövde Düzeyi Beş</a:t>
            </a:r>
          </a:p>
        </p:txBody>
      </p:sp>
      <p:sp>
        <p:nvSpPr>
          <p:cNvPr id="23" name="Slayt Numarası"/>
          <p:cNvSpPr txBox="1">
            <a:spLocks noGrp="1"/>
          </p:cNvSpPr>
          <p:nvPr>
            <p:ph type="sldNum" sz="quarter" idx="2"/>
          </p:nvPr>
        </p:nvSpPr>
        <p:spPr>
          <a:xfrm>
            <a:off x="6302692" y="9131300"/>
            <a:ext cx="386716" cy="431800"/>
          </a:xfrm>
          <a:prstGeom prst="rect">
            <a:avLst/>
          </a:prstGeom>
        </p:spPr>
        <p:txBody>
          <a:bodyPr anchor="t"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aşlık - Or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Başlık Metni"/>
          <p:cNvSpPr txBox="1">
            <a:spLocks noGrp="1"/>
          </p:cNvSpPr>
          <p:nvPr>
            <p:ph type="title"/>
          </p:nvPr>
        </p:nvSpPr>
        <p:spPr>
          <a:xfrm>
            <a:off x="787400" y="3657600"/>
            <a:ext cx="11430000" cy="2438400"/>
          </a:xfrm>
          <a:prstGeom prst="rect">
            <a:avLst/>
          </a:prstGeom>
        </p:spPr>
        <p:txBody>
          <a:bodyPr/>
          <a:lstStyle/>
          <a:p>
            <a:r>
              <a:t>Başlık Metni</a:t>
            </a:r>
          </a:p>
        </p:txBody>
      </p:sp>
      <p:sp>
        <p:nvSpPr>
          <p:cNvPr id="31" name="Slayt Numarası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ğraf - Düş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örüntü"/>
          <p:cNvSpPr>
            <a:spLocks noGrp="1"/>
          </p:cNvSpPr>
          <p:nvPr>
            <p:ph type="pic" sz="half" idx="13"/>
          </p:nvPr>
        </p:nvSpPr>
        <p:spPr>
          <a:xfrm>
            <a:off x="6273800" y="1206500"/>
            <a:ext cx="5888774" cy="7277100"/>
          </a:xfrm>
          <a:prstGeom prst="rect">
            <a:avLst/>
          </a:prstGeom>
          <a:ln w="9525">
            <a:round/>
          </a:ln>
          <a:effectLst>
            <a:outerShdw blurRad="63500" dist="38100" dir="5400000" rotWithShape="0">
              <a:srgbClr val="000000">
                <a:alpha val="50000"/>
              </a:srgbClr>
            </a:outerShdw>
          </a:effectLst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39" name="Başlık Metni"/>
          <p:cNvSpPr txBox="1">
            <a:spLocks noGrp="1"/>
          </p:cNvSpPr>
          <p:nvPr>
            <p:ph type="title"/>
          </p:nvPr>
        </p:nvSpPr>
        <p:spPr>
          <a:xfrm>
            <a:off x="457200" y="1244600"/>
            <a:ext cx="5600700" cy="3467100"/>
          </a:xfrm>
          <a:prstGeom prst="rect">
            <a:avLst/>
          </a:prstGeom>
        </p:spPr>
        <p:txBody>
          <a:bodyPr anchor="b"/>
          <a:lstStyle/>
          <a:p>
            <a:r>
              <a:t>Başlık Metni</a:t>
            </a:r>
          </a:p>
        </p:txBody>
      </p:sp>
      <p:sp>
        <p:nvSpPr>
          <p:cNvPr id="40" name="Gövde Düzeyi Bir…"/>
          <p:cNvSpPr txBox="1">
            <a:spLocks noGrp="1"/>
          </p:cNvSpPr>
          <p:nvPr>
            <p:ph type="body" sz="quarter" idx="1"/>
          </p:nvPr>
        </p:nvSpPr>
        <p:spPr>
          <a:xfrm>
            <a:off x="457200" y="4851400"/>
            <a:ext cx="5600700" cy="36322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4000"/>
            </a:lvl1pPr>
            <a:lvl2pPr marL="0" indent="0" algn="ctr">
              <a:spcBef>
                <a:spcPts val="0"/>
              </a:spcBef>
              <a:buSzTx/>
              <a:buNone/>
              <a:defRPr sz="4000"/>
            </a:lvl2pPr>
            <a:lvl3pPr marL="0" indent="0" algn="ctr">
              <a:spcBef>
                <a:spcPts val="0"/>
              </a:spcBef>
              <a:buSzTx/>
              <a:buNone/>
              <a:defRPr sz="4000"/>
            </a:lvl3pPr>
            <a:lvl4pPr marL="0" indent="0" algn="ctr">
              <a:spcBef>
                <a:spcPts val="0"/>
              </a:spcBef>
              <a:buSzTx/>
              <a:buNone/>
              <a:defRPr sz="4000"/>
            </a:lvl4pPr>
            <a:lvl5pPr marL="0" indent="0" algn="ctr">
              <a:spcBef>
                <a:spcPts val="0"/>
              </a:spcBef>
              <a:buSzTx/>
              <a:buNone/>
              <a:defRPr sz="4000"/>
            </a:lvl5pPr>
          </a:lstStyle>
          <a:p>
            <a:r>
              <a:t>Gövde Düzeyi Bir</a:t>
            </a:r>
          </a:p>
          <a:p>
            <a:pPr lvl="1"/>
            <a:r>
              <a:t>Gövde Düzeyi İki</a:t>
            </a:r>
          </a:p>
          <a:p>
            <a:pPr lvl="2"/>
            <a:r>
              <a:t>Gövde Düzeyi Üç</a:t>
            </a:r>
          </a:p>
          <a:p>
            <a:pPr lvl="3"/>
            <a:r>
              <a:t>Gövde Düzeyi Dört</a:t>
            </a:r>
          </a:p>
          <a:p>
            <a:pPr lvl="4"/>
            <a:r>
              <a:t>Gövde Düzeyi Beş</a:t>
            </a:r>
          </a:p>
        </p:txBody>
      </p:sp>
      <p:sp>
        <p:nvSpPr>
          <p:cNvPr id="41" name="Slayt Numarası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aşlık - Ü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Başlık Metni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Başlık Metni</a:t>
            </a:r>
          </a:p>
        </p:txBody>
      </p:sp>
      <p:sp>
        <p:nvSpPr>
          <p:cNvPr id="49" name="Slayt Numarası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aşlık, Madde İşaretleri ve Fotoğ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örüntü"/>
          <p:cNvSpPr>
            <a:spLocks noGrp="1"/>
          </p:cNvSpPr>
          <p:nvPr>
            <p:ph type="pic" sz="quarter" idx="13"/>
          </p:nvPr>
        </p:nvSpPr>
        <p:spPr>
          <a:xfrm>
            <a:off x="7412382" y="2933700"/>
            <a:ext cx="4324471" cy="5343996"/>
          </a:xfrm>
          <a:prstGeom prst="rect">
            <a:avLst/>
          </a:prstGeom>
          <a:ln w="9525">
            <a:round/>
          </a:ln>
          <a:effectLst>
            <a:outerShdw blurRad="63500" dist="38100" dir="5400000" rotWithShape="0">
              <a:srgbClr val="000000">
                <a:alpha val="50000"/>
              </a:srgbClr>
            </a:outerShdw>
          </a:effectLst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66" name="Başlık Metni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Başlık Metni</a:t>
            </a:r>
          </a:p>
        </p:txBody>
      </p:sp>
      <p:sp>
        <p:nvSpPr>
          <p:cNvPr id="67" name="Gövde Düzeyi Bir…"/>
          <p:cNvSpPr txBox="1">
            <a:spLocks noGrp="1"/>
          </p:cNvSpPr>
          <p:nvPr>
            <p:ph type="body" sz="half" idx="1"/>
          </p:nvPr>
        </p:nvSpPr>
        <p:spPr>
          <a:xfrm>
            <a:off x="787400" y="2768600"/>
            <a:ext cx="5486400" cy="5715000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2800"/>
              </a:spcBef>
              <a:buBlip>
                <a:blip r:embed="rId2"/>
              </a:buBlip>
              <a:defRPr sz="3000"/>
            </a:lvl1pPr>
            <a:lvl2pPr marL="685800" indent="-342900">
              <a:spcBef>
                <a:spcPts val="2800"/>
              </a:spcBef>
              <a:buBlip>
                <a:blip r:embed="rId2"/>
              </a:buBlip>
              <a:defRPr sz="3000"/>
            </a:lvl2pPr>
            <a:lvl3pPr marL="1028700" indent="-342900">
              <a:spcBef>
                <a:spcPts val="2800"/>
              </a:spcBef>
              <a:buBlip>
                <a:blip r:embed="rId2"/>
              </a:buBlip>
              <a:defRPr sz="3000"/>
            </a:lvl3pPr>
            <a:lvl4pPr marL="1371600" indent="-342900">
              <a:spcBef>
                <a:spcPts val="2800"/>
              </a:spcBef>
              <a:buBlip>
                <a:blip r:embed="rId2"/>
              </a:buBlip>
              <a:defRPr sz="3000"/>
            </a:lvl4pPr>
            <a:lvl5pPr marL="1714500" indent="-342900">
              <a:spcBef>
                <a:spcPts val="2800"/>
              </a:spcBef>
              <a:buBlip>
                <a:blip r:embed="rId2"/>
              </a:buBlip>
              <a:defRPr sz="3000"/>
            </a:lvl5pPr>
          </a:lstStyle>
          <a:p>
            <a:r>
              <a:t>Gövde Düzeyi Bir</a:t>
            </a:r>
          </a:p>
          <a:p>
            <a:pPr lvl="1"/>
            <a:r>
              <a:t>Gövde Düzeyi İki</a:t>
            </a:r>
          </a:p>
          <a:p>
            <a:pPr lvl="2"/>
            <a:r>
              <a:t>Gövde Düzeyi Üç</a:t>
            </a:r>
          </a:p>
          <a:p>
            <a:pPr lvl="3"/>
            <a:r>
              <a:t>Gövde Düzeyi Dört</a:t>
            </a:r>
          </a:p>
          <a:p>
            <a:pPr lvl="4"/>
            <a:r>
              <a:t>Gövde Düzeyi Beş</a:t>
            </a:r>
          </a:p>
        </p:txBody>
      </p:sp>
      <p:sp>
        <p:nvSpPr>
          <p:cNvPr id="68" name="Slayt Numarası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Madde İşaretler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övde Düzeyi Bir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buBlip>
                <a:blip r:embed="rId2"/>
              </a:buBlip>
            </a:lvl1pPr>
            <a:lvl2pPr>
              <a:buBlip>
                <a:blip r:embed="rId2"/>
              </a:buBlip>
            </a:lvl2pPr>
            <a:lvl3pPr>
              <a:buBlip>
                <a:blip r:embed="rId2"/>
              </a:buBlip>
            </a:lvl3pPr>
            <a:lvl4pPr>
              <a:buBlip>
                <a:blip r:embed="rId2"/>
              </a:buBlip>
            </a:lvl4pPr>
            <a:lvl5pPr>
              <a:buBlip>
                <a:blip r:embed="rId2"/>
              </a:buBlip>
            </a:lvl5pPr>
          </a:lstStyle>
          <a:p>
            <a:r>
              <a:t>Gövde Düzeyi Bir</a:t>
            </a:r>
          </a:p>
          <a:p>
            <a:pPr lvl="1"/>
            <a:r>
              <a:t>Gövde Düzeyi İki</a:t>
            </a:r>
          </a:p>
          <a:p>
            <a:pPr lvl="2"/>
            <a:r>
              <a:t>Gövde Düzeyi Üç</a:t>
            </a:r>
          </a:p>
          <a:p>
            <a:pPr lvl="3"/>
            <a:r>
              <a:t>Gövde Düzeyi Dört</a:t>
            </a:r>
          </a:p>
          <a:p>
            <a:pPr lvl="4"/>
            <a:r>
              <a:t>Gövde Düzeyi Beş</a:t>
            </a:r>
          </a:p>
        </p:txBody>
      </p:sp>
      <p:sp>
        <p:nvSpPr>
          <p:cNvPr id="76" name="Slayt Numarası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ğraf 3 - Yukar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örüntü"/>
          <p:cNvSpPr>
            <a:spLocks noGrp="1"/>
          </p:cNvSpPr>
          <p:nvPr>
            <p:ph type="pic" idx="13"/>
          </p:nvPr>
        </p:nvSpPr>
        <p:spPr>
          <a:xfrm>
            <a:off x="711200" y="673100"/>
            <a:ext cx="6680111" cy="8255000"/>
          </a:xfrm>
          <a:prstGeom prst="rect">
            <a:avLst/>
          </a:prstGeom>
          <a:ln w="9525">
            <a:round/>
          </a:ln>
          <a:effectLst>
            <a:outerShdw blurRad="63500" dist="38100" dir="5400000" rotWithShape="0">
              <a:srgbClr val="000000">
                <a:alpha val="50000"/>
              </a:srgbClr>
            </a:outerShdw>
          </a:effectLst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4" name="Görüntü"/>
          <p:cNvSpPr>
            <a:spLocks noGrp="1"/>
          </p:cNvSpPr>
          <p:nvPr>
            <p:ph type="pic" sz="quarter" idx="14"/>
          </p:nvPr>
        </p:nvSpPr>
        <p:spPr>
          <a:xfrm>
            <a:off x="7645400" y="652434"/>
            <a:ext cx="4572000" cy="3046422"/>
          </a:xfrm>
          <a:prstGeom prst="rect">
            <a:avLst/>
          </a:prstGeom>
          <a:ln w="9525">
            <a:round/>
          </a:ln>
          <a:effectLst>
            <a:outerShdw blurRad="63500" dist="38100" dir="5400000" rotWithShape="0">
              <a:srgbClr val="000000">
                <a:alpha val="50000"/>
              </a:srgbClr>
            </a:outerShdw>
          </a:effectLst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5" name="Görüntü"/>
          <p:cNvSpPr>
            <a:spLocks noGrp="1"/>
          </p:cNvSpPr>
          <p:nvPr>
            <p:ph type="pic" sz="half" idx="15"/>
          </p:nvPr>
        </p:nvSpPr>
        <p:spPr>
          <a:xfrm>
            <a:off x="7645400" y="3225800"/>
            <a:ext cx="4572000" cy="6858000"/>
          </a:xfrm>
          <a:prstGeom prst="rect">
            <a:avLst/>
          </a:prstGeom>
          <a:ln w="9525">
            <a:round/>
          </a:ln>
          <a:effectLst>
            <a:outerShdw blurRad="63500" dist="38100" dir="5400000" rotWithShape="0">
              <a:srgbClr val="000000">
                <a:alpha val="50000"/>
              </a:srgbClr>
            </a:outerShdw>
          </a:effectLst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6" name="Slayt Numarası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-Ali Utku"/>
          <p:cNvSpPr txBox="1">
            <a:spLocks noGrp="1"/>
          </p:cNvSpPr>
          <p:nvPr>
            <p:ph type="body" sz="quarter" idx="13"/>
          </p:nvPr>
        </p:nvSpPr>
        <p:spPr>
          <a:xfrm>
            <a:off x="1270000" y="6362700"/>
            <a:ext cx="10464800" cy="533400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2800" i="1"/>
            </a:lvl1pPr>
          </a:lstStyle>
          <a:p>
            <a:r>
              <a:t>-Ali Utku</a:t>
            </a:r>
          </a:p>
        </p:txBody>
      </p:sp>
      <p:sp>
        <p:nvSpPr>
          <p:cNvPr id="94" name="“Buraya bir alıntı yazın.”"/>
          <p:cNvSpPr txBox="1">
            <a:spLocks noGrp="1"/>
          </p:cNvSpPr>
          <p:nvPr>
            <p:ph type="body" sz="quarter" idx="14"/>
          </p:nvPr>
        </p:nvSpPr>
        <p:spPr>
          <a:xfrm>
            <a:off x="1270000" y="4286250"/>
            <a:ext cx="10464800" cy="647700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2400"/>
              </a:spcBef>
              <a:buSzTx/>
              <a:buNone/>
            </a:lvl1pPr>
          </a:lstStyle>
          <a:p>
            <a:r>
              <a:t>“Buraya bir alıntı yazın.” </a:t>
            </a:r>
          </a:p>
        </p:txBody>
      </p:sp>
      <p:sp>
        <p:nvSpPr>
          <p:cNvPr id="95" name="Slayt Numarası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övde Düzeyi Bir…"/>
          <p:cNvSpPr txBox="1">
            <a:spLocks noGrp="1"/>
          </p:cNvSpPr>
          <p:nvPr>
            <p:ph type="body" idx="1"/>
          </p:nvPr>
        </p:nvSpPr>
        <p:spPr>
          <a:xfrm>
            <a:off x="787400" y="1257300"/>
            <a:ext cx="11430000" cy="7239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normAutofit/>
          </a:bodyPr>
          <a:lstStyle>
            <a:lvl1pPr>
              <a:buBlip>
                <a:blip r:embed="rId15"/>
              </a:buBlip>
            </a:lvl1pPr>
            <a:lvl2pPr>
              <a:buBlip>
                <a:blip r:embed="rId15"/>
              </a:buBlip>
            </a:lvl2pPr>
            <a:lvl3pPr>
              <a:buBlip>
                <a:blip r:embed="rId15"/>
              </a:buBlip>
            </a:lvl3pPr>
            <a:lvl4pPr>
              <a:buBlip>
                <a:blip r:embed="rId15"/>
              </a:buBlip>
            </a:lvl4pPr>
            <a:lvl5pPr>
              <a:buBlip>
                <a:blip r:embed="rId15"/>
              </a:buBlip>
            </a:lvl5pPr>
          </a:lstStyle>
          <a:p>
            <a:r>
              <a:t>Gövde Düzeyi Bir</a:t>
            </a:r>
          </a:p>
          <a:p>
            <a:pPr lvl="1"/>
            <a:r>
              <a:t>Gövde Düzeyi İki</a:t>
            </a:r>
          </a:p>
          <a:p>
            <a:pPr lvl="2"/>
            <a:r>
              <a:t>Gövde Düzeyi Üç</a:t>
            </a:r>
          </a:p>
          <a:p>
            <a:pPr lvl="3"/>
            <a:r>
              <a:t>Gövde Düzeyi Dört</a:t>
            </a:r>
          </a:p>
          <a:p>
            <a:pPr lvl="4"/>
            <a:r>
              <a:t>Gövde Düzeyi Beş</a:t>
            </a:r>
          </a:p>
        </p:txBody>
      </p:sp>
      <p:sp>
        <p:nvSpPr>
          <p:cNvPr id="3" name="Başlık Metni"/>
          <p:cNvSpPr txBox="1">
            <a:spLocks noGrp="1"/>
          </p:cNvSpPr>
          <p:nvPr>
            <p:ph type="title"/>
          </p:nvPr>
        </p:nvSpPr>
        <p:spPr>
          <a:xfrm>
            <a:off x="787400" y="254000"/>
            <a:ext cx="11430000" cy="2438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Başlık Metni</a:t>
            </a:r>
          </a:p>
        </p:txBody>
      </p:sp>
      <p:sp>
        <p:nvSpPr>
          <p:cNvPr id="4" name="Slayt Numarası"/>
          <p:cNvSpPr txBox="1">
            <a:spLocks noGrp="1"/>
          </p:cNvSpPr>
          <p:nvPr>
            <p:ph type="sldNum" sz="quarter" idx="2"/>
          </p:nvPr>
        </p:nvSpPr>
        <p:spPr>
          <a:xfrm>
            <a:off x="6302692" y="9131299"/>
            <a:ext cx="386716" cy="431801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>
            <a:lvl1pPr>
              <a:defRPr sz="2200"/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  <p:sldLayoutId id="2147483661" r:id="rId12"/>
  </p:sldLayoutIdLst>
  <p:transition spd="med"/>
  <p:txStyles>
    <p:title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7800" b="0" i="0" u="none" strike="noStrike" cap="none" spc="0" baseline="0">
          <a:solidFill>
            <a:srgbClr val="767367"/>
          </a:solidFill>
          <a:effectLst>
            <a:outerShdw blurRad="63500" dist="12700" dir="5400000" rotWithShape="0">
              <a:srgbClr val="000000">
                <a:alpha val="30000"/>
              </a:srgbClr>
            </a:outerShdw>
          </a:effectLst>
          <a:uFillTx/>
          <a:latin typeface="+mn-lt"/>
          <a:ea typeface="+mn-ea"/>
          <a:cs typeface="+mn-cs"/>
          <a:sym typeface="Baskerville"/>
        </a:defRPr>
      </a:lvl1pPr>
      <a:lvl2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7800" b="0" i="0" u="none" strike="noStrike" cap="none" spc="0" baseline="0">
          <a:solidFill>
            <a:srgbClr val="767367"/>
          </a:solidFill>
          <a:effectLst>
            <a:outerShdw blurRad="63500" dist="12700" dir="5400000" rotWithShape="0">
              <a:srgbClr val="000000">
                <a:alpha val="30000"/>
              </a:srgbClr>
            </a:outerShdw>
          </a:effectLst>
          <a:uFillTx/>
          <a:latin typeface="+mn-lt"/>
          <a:ea typeface="+mn-ea"/>
          <a:cs typeface="+mn-cs"/>
          <a:sym typeface="Baskerville"/>
        </a:defRPr>
      </a:lvl2pPr>
      <a:lvl3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7800" b="0" i="0" u="none" strike="noStrike" cap="none" spc="0" baseline="0">
          <a:solidFill>
            <a:srgbClr val="767367"/>
          </a:solidFill>
          <a:effectLst>
            <a:outerShdw blurRad="63500" dist="12700" dir="5400000" rotWithShape="0">
              <a:srgbClr val="000000">
                <a:alpha val="30000"/>
              </a:srgbClr>
            </a:outerShdw>
          </a:effectLst>
          <a:uFillTx/>
          <a:latin typeface="+mn-lt"/>
          <a:ea typeface="+mn-ea"/>
          <a:cs typeface="+mn-cs"/>
          <a:sym typeface="Baskerville"/>
        </a:defRPr>
      </a:lvl3pPr>
      <a:lvl4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7800" b="0" i="0" u="none" strike="noStrike" cap="none" spc="0" baseline="0">
          <a:solidFill>
            <a:srgbClr val="767367"/>
          </a:solidFill>
          <a:effectLst>
            <a:outerShdw blurRad="63500" dist="12700" dir="5400000" rotWithShape="0">
              <a:srgbClr val="000000">
                <a:alpha val="30000"/>
              </a:srgbClr>
            </a:outerShdw>
          </a:effectLst>
          <a:uFillTx/>
          <a:latin typeface="+mn-lt"/>
          <a:ea typeface="+mn-ea"/>
          <a:cs typeface="+mn-cs"/>
          <a:sym typeface="Baskerville"/>
        </a:defRPr>
      </a:lvl4pPr>
      <a:lvl5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7800" b="0" i="0" u="none" strike="noStrike" cap="none" spc="0" baseline="0">
          <a:solidFill>
            <a:srgbClr val="767367"/>
          </a:solidFill>
          <a:effectLst>
            <a:outerShdw blurRad="63500" dist="12700" dir="5400000" rotWithShape="0">
              <a:srgbClr val="000000">
                <a:alpha val="30000"/>
              </a:srgbClr>
            </a:outerShdw>
          </a:effectLst>
          <a:uFillTx/>
          <a:latin typeface="+mn-lt"/>
          <a:ea typeface="+mn-ea"/>
          <a:cs typeface="+mn-cs"/>
          <a:sym typeface="Baskerville"/>
        </a:defRPr>
      </a:lvl5pPr>
      <a:lvl6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7800" b="0" i="0" u="none" strike="noStrike" cap="none" spc="0" baseline="0">
          <a:solidFill>
            <a:srgbClr val="767367"/>
          </a:solidFill>
          <a:effectLst>
            <a:outerShdw blurRad="63500" dist="12700" dir="5400000" rotWithShape="0">
              <a:srgbClr val="000000">
                <a:alpha val="30000"/>
              </a:srgbClr>
            </a:outerShdw>
          </a:effectLst>
          <a:uFillTx/>
          <a:latin typeface="+mn-lt"/>
          <a:ea typeface="+mn-ea"/>
          <a:cs typeface="+mn-cs"/>
          <a:sym typeface="Baskerville"/>
        </a:defRPr>
      </a:lvl6pPr>
      <a:lvl7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7800" b="0" i="0" u="none" strike="noStrike" cap="none" spc="0" baseline="0">
          <a:solidFill>
            <a:srgbClr val="767367"/>
          </a:solidFill>
          <a:effectLst>
            <a:outerShdw blurRad="63500" dist="12700" dir="5400000" rotWithShape="0">
              <a:srgbClr val="000000">
                <a:alpha val="30000"/>
              </a:srgbClr>
            </a:outerShdw>
          </a:effectLst>
          <a:uFillTx/>
          <a:latin typeface="+mn-lt"/>
          <a:ea typeface="+mn-ea"/>
          <a:cs typeface="+mn-cs"/>
          <a:sym typeface="Baskerville"/>
        </a:defRPr>
      </a:lvl7pPr>
      <a:lvl8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7800" b="0" i="0" u="none" strike="noStrike" cap="none" spc="0" baseline="0">
          <a:solidFill>
            <a:srgbClr val="767367"/>
          </a:solidFill>
          <a:effectLst>
            <a:outerShdw blurRad="63500" dist="12700" dir="5400000" rotWithShape="0">
              <a:srgbClr val="000000">
                <a:alpha val="30000"/>
              </a:srgbClr>
            </a:outerShdw>
          </a:effectLst>
          <a:uFillTx/>
          <a:latin typeface="+mn-lt"/>
          <a:ea typeface="+mn-ea"/>
          <a:cs typeface="+mn-cs"/>
          <a:sym typeface="Baskerville"/>
        </a:defRPr>
      </a:lvl8pPr>
      <a:lvl9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7800" b="0" i="0" u="none" strike="noStrike" cap="none" spc="0" baseline="0">
          <a:solidFill>
            <a:srgbClr val="767367"/>
          </a:solidFill>
          <a:effectLst>
            <a:outerShdw blurRad="63500" dist="12700" dir="5400000" rotWithShape="0">
              <a:srgbClr val="000000">
                <a:alpha val="30000"/>
              </a:srgbClr>
            </a:outerShdw>
          </a:effectLst>
          <a:uFillTx/>
          <a:latin typeface="+mn-lt"/>
          <a:ea typeface="+mn-ea"/>
          <a:cs typeface="+mn-cs"/>
          <a:sym typeface="Baskerville"/>
        </a:defRPr>
      </a:lvl9pPr>
    </p:titleStyle>
    <p:bodyStyle>
      <a:lvl1pPr marL="393700" marR="0" indent="-393700" algn="l" defTabSz="584200" rtl="0" latinLnBrk="0">
        <a:lnSpc>
          <a:spcPct val="100000"/>
        </a:lnSpc>
        <a:spcBef>
          <a:spcPts val="3600"/>
        </a:spcBef>
        <a:spcAft>
          <a:spcPts val="0"/>
        </a:spcAft>
        <a:buClrTx/>
        <a:buSzPct val="50000"/>
        <a:buFontTx/>
        <a:buBlip>
          <a:blip r:embed="rId15"/>
        </a:buBlip>
        <a:tabLst/>
        <a:defRPr sz="3600" b="0" i="0" u="none" strike="noStrike" cap="none" spc="0" baseline="0">
          <a:solidFill>
            <a:srgbClr val="5E5E5E"/>
          </a:solidFill>
          <a:uFillTx/>
          <a:latin typeface="Hoefler Text"/>
          <a:ea typeface="Hoefler Text"/>
          <a:cs typeface="Hoefler Text"/>
          <a:sym typeface="Hoefler Text"/>
        </a:defRPr>
      </a:lvl1pPr>
      <a:lvl2pPr marL="787400" marR="0" indent="-393700" algn="l" defTabSz="584200" rtl="0" latinLnBrk="0">
        <a:lnSpc>
          <a:spcPct val="100000"/>
        </a:lnSpc>
        <a:spcBef>
          <a:spcPts val="3600"/>
        </a:spcBef>
        <a:spcAft>
          <a:spcPts val="0"/>
        </a:spcAft>
        <a:buClrTx/>
        <a:buSzPct val="50000"/>
        <a:buFontTx/>
        <a:buBlip>
          <a:blip r:embed="rId15"/>
        </a:buBlip>
        <a:tabLst/>
        <a:defRPr sz="3600" b="0" i="0" u="none" strike="noStrike" cap="none" spc="0" baseline="0">
          <a:solidFill>
            <a:srgbClr val="5E5E5E"/>
          </a:solidFill>
          <a:uFillTx/>
          <a:latin typeface="Hoefler Text"/>
          <a:ea typeface="Hoefler Text"/>
          <a:cs typeface="Hoefler Text"/>
          <a:sym typeface="Hoefler Text"/>
        </a:defRPr>
      </a:lvl2pPr>
      <a:lvl3pPr marL="1181100" marR="0" indent="-393700" algn="l" defTabSz="584200" rtl="0" latinLnBrk="0">
        <a:lnSpc>
          <a:spcPct val="100000"/>
        </a:lnSpc>
        <a:spcBef>
          <a:spcPts val="3600"/>
        </a:spcBef>
        <a:spcAft>
          <a:spcPts val="0"/>
        </a:spcAft>
        <a:buClrTx/>
        <a:buSzPct val="50000"/>
        <a:buFontTx/>
        <a:buBlip>
          <a:blip r:embed="rId15"/>
        </a:buBlip>
        <a:tabLst/>
        <a:defRPr sz="3600" b="0" i="0" u="none" strike="noStrike" cap="none" spc="0" baseline="0">
          <a:solidFill>
            <a:srgbClr val="5E5E5E"/>
          </a:solidFill>
          <a:uFillTx/>
          <a:latin typeface="Hoefler Text"/>
          <a:ea typeface="Hoefler Text"/>
          <a:cs typeface="Hoefler Text"/>
          <a:sym typeface="Hoefler Text"/>
        </a:defRPr>
      </a:lvl3pPr>
      <a:lvl4pPr marL="1574800" marR="0" indent="-393700" algn="l" defTabSz="584200" rtl="0" latinLnBrk="0">
        <a:lnSpc>
          <a:spcPct val="100000"/>
        </a:lnSpc>
        <a:spcBef>
          <a:spcPts val="3600"/>
        </a:spcBef>
        <a:spcAft>
          <a:spcPts val="0"/>
        </a:spcAft>
        <a:buClrTx/>
        <a:buSzPct val="50000"/>
        <a:buFontTx/>
        <a:buBlip>
          <a:blip r:embed="rId15"/>
        </a:buBlip>
        <a:tabLst/>
        <a:defRPr sz="3600" b="0" i="0" u="none" strike="noStrike" cap="none" spc="0" baseline="0">
          <a:solidFill>
            <a:srgbClr val="5E5E5E"/>
          </a:solidFill>
          <a:uFillTx/>
          <a:latin typeface="Hoefler Text"/>
          <a:ea typeface="Hoefler Text"/>
          <a:cs typeface="Hoefler Text"/>
          <a:sym typeface="Hoefler Text"/>
        </a:defRPr>
      </a:lvl4pPr>
      <a:lvl5pPr marL="1968500" marR="0" indent="-393700" algn="l" defTabSz="584200" rtl="0" latinLnBrk="0">
        <a:lnSpc>
          <a:spcPct val="100000"/>
        </a:lnSpc>
        <a:spcBef>
          <a:spcPts val="3600"/>
        </a:spcBef>
        <a:spcAft>
          <a:spcPts val="0"/>
        </a:spcAft>
        <a:buClrTx/>
        <a:buSzPct val="50000"/>
        <a:buFontTx/>
        <a:buBlip>
          <a:blip r:embed="rId15"/>
        </a:buBlip>
        <a:tabLst/>
        <a:defRPr sz="3600" b="0" i="0" u="none" strike="noStrike" cap="none" spc="0" baseline="0">
          <a:solidFill>
            <a:srgbClr val="5E5E5E"/>
          </a:solidFill>
          <a:uFillTx/>
          <a:latin typeface="Hoefler Text"/>
          <a:ea typeface="Hoefler Text"/>
          <a:cs typeface="Hoefler Text"/>
          <a:sym typeface="Hoefler Text"/>
        </a:defRPr>
      </a:lvl5pPr>
      <a:lvl6pPr marL="2362200" marR="0" indent="-393700" algn="l" defTabSz="584200" rtl="0" latinLnBrk="0">
        <a:lnSpc>
          <a:spcPct val="100000"/>
        </a:lnSpc>
        <a:spcBef>
          <a:spcPts val="3600"/>
        </a:spcBef>
        <a:spcAft>
          <a:spcPts val="0"/>
        </a:spcAft>
        <a:buClrTx/>
        <a:buSzPct val="50000"/>
        <a:buFontTx/>
        <a:buBlip>
          <a:blip r:embed="rId15"/>
        </a:buBlip>
        <a:tabLst/>
        <a:defRPr sz="3600" b="0" i="0" u="none" strike="noStrike" cap="none" spc="0" baseline="0">
          <a:solidFill>
            <a:srgbClr val="5E5E5E"/>
          </a:solidFill>
          <a:uFillTx/>
          <a:latin typeface="Hoefler Text"/>
          <a:ea typeface="Hoefler Text"/>
          <a:cs typeface="Hoefler Text"/>
          <a:sym typeface="Hoefler Text"/>
        </a:defRPr>
      </a:lvl6pPr>
      <a:lvl7pPr marL="2755900" marR="0" indent="-393700" algn="l" defTabSz="584200" rtl="0" latinLnBrk="0">
        <a:lnSpc>
          <a:spcPct val="100000"/>
        </a:lnSpc>
        <a:spcBef>
          <a:spcPts val="3600"/>
        </a:spcBef>
        <a:spcAft>
          <a:spcPts val="0"/>
        </a:spcAft>
        <a:buClrTx/>
        <a:buSzPct val="50000"/>
        <a:buFontTx/>
        <a:buBlip>
          <a:blip r:embed="rId15"/>
        </a:buBlip>
        <a:tabLst/>
        <a:defRPr sz="3600" b="0" i="0" u="none" strike="noStrike" cap="none" spc="0" baseline="0">
          <a:solidFill>
            <a:srgbClr val="5E5E5E"/>
          </a:solidFill>
          <a:uFillTx/>
          <a:latin typeface="Hoefler Text"/>
          <a:ea typeface="Hoefler Text"/>
          <a:cs typeface="Hoefler Text"/>
          <a:sym typeface="Hoefler Text"/>
        </a:defRPr>
      </a:lvl7pPr>
      <a:lvl8pPr marL="3149600" marR="0" indent="-393700" algn="l" defTabSz="584200" rtl="0" latinLnBrk="0">
        <a:lnSpc>
          <a:spcPct val="100000"/>
        </a:lnSpc>
        <a:spcBef>
          <a:spcPts val="3600"/>
        </a:spcBef>
        <a:spcAft>
          <a:spcPts val="0"/>
        </a:spcAft>
        <a:buClrTx/>
        <a:buSzPct val="50000"/>
        <a:buFontTx/>
        <a:buBlip>
          <a:blip r:embed="rId15"/>
        </a:buBlip>
        <a:tabLst/>
        <a:defRPr sz="3600" b="0" i="0" u="none" strike="noStrike" cap="none" spc="0" baseline="0">
          <a:solidFill>
            <a:srgbClr val="5E5E5E"/>
          </a:solidFill>
          <a:uFillTx/>
          <a:latin typeface="Hoefler Text"/>
          <a:ea typeface="Hoefler Text"/>
          <a:cs typeface="Hoefler Text"/>
          <a:sym typeface="Hoefler Text"/>
        </a:defRPr>
      </a:lvl8pPr>
      <a:lvl9pPr marL="3543300" marR="0" indent="-393700" algn="l" defTabSz="584200" rtl="0" latinLnBrk="0">
        <a:lnSpc>
          <a:spcPct val="100000"/>
        </a:lnSpc>
        <a:spcBef>
          <a:spcPts val="3600"/>
        </a:spcBef>
        <a:spcAft>
          <a:spcPts val="0"/>
        </a:spcAft>
        <a:buClrTx/>
        <a:buSzPct val="50000"/>
        <a:buFontTx/>
        <a:buBlip>
          <a:blip r:embed="rId15"/>
        </a:buBlip>
        <a:tabLst/>
        <a:defRPr sz="3600" b="0" i="0" u="none" strike="noStrike" cap="none" spc="0" baseline="0">
          <a:solidFill>
            <a:srgbClr val="5E5E5E"/>
          </a:solidFill>
          <a:uFillTx/>
          <a:latin typeface="Hoefler Text"/>
          <a:ea typeface="Hoefler Text"/>
          <a:cs typeface="Hoefler Text"/>
          <a:sym typeface="Hoefler Text"/>
        </a:defRPr>
      </a:lvl9pPr>
    </p:bodyStyle>
    <p:otherStyle>
      <a:lvl1pPr marL="0" marR="0" indent="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oefler Text"/>
        </a:defRPr>
      </a:lvl1pPr>
      <a:lvl2pPr marL="0" marR="0" indent="2286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oefler Text"/>
        </a:defRPr>
      </a:lvl2pPr>
      <a:lvl3pPr marL="0" marR="0" indent="4572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oefler Text"/>
        </a:defRPr>
      </a:lvl3pPr>
      <a:lvl4pPr marL="0" marR="0" indent="6858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oefler Text"/>
        </a:defRPr>
      </a:lvl4pPr>
      <a:lvl5pPr marL="0" marR="0" indent="9144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oefler Text"/>
        </a:defRPr>
      </a:lvl5pPr>
      <a:lvl6pPr marL="0" marR="0" indent="11430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oefler Text"/>
        </a:defRPr>
      </a:lvl6pPr>
      <a:lvl7pPr marL="0" marR="0" indent="13716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oefler Text"/>
        </a:defRPr>
      </a:lvl7pPr>
      <a:lvl8pPr marL="0" marR="0" indent="16002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oefler Text"/>
        </a:defRPr>
      </a:lvl8pPr>
      <a:lvl9pPr marL="0" marR="0" indent="18288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oefler Tex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SOSYOLOJİ TARİHİ…"/>
          <p:cNvSpPr txBox="1">
            <a:spLocks noGrp="1"/>
          </p:cNvSpPr>
          <p:nvPr>
            <p:ph type="ctrTitle"/>
          </p:nvPr>
        </p:nvSpPr>
        <p:spPr>
          <a:xfrm>
            <a:off x="787400" y="1244600"/>
            <a:ext cx="11430000" cy="3810000"/>
          </a:xfrm>
          <a:prstGeom prst="rect">
            <a:avLst/>
          </a:prstGeom>
        </p:spPr>
        <p:txBody>
          <a:bodyPr/>
          <a:lstStyle/>
          <a:p>
            <a:r>
              <a:rPr dirty="0"/>
              <a:t>SOSYOLOJİ TARİHİ </a:t>
            </a:r>
          </a:p>
          <a:p>
            <a:pPr>
              <a:defRPr sz="6700"/>
            </a:pPr>
            <a:r>
              <a:rPr lang="tr-TR"/>
              <a:t>5</a:t>
            </a:r>
            <a:endParaRPr dirty="0"/>
          </a:p>
        </p:txBody>
      </p:sp>
      <p:sp>
        <p:nvSpPr>
          <p:cNvPr id="120" name="DTCF, Sosyoloji Bölümü…"/>
          <p:cNvSpPr txBox="1">
            <a:spLocks noGrp="1"/>
          </p:cNvSpPr>
          <p:nvPr>
            <p:ph type="subTitle" sz="quarter" idx="1"/>
          </p:nvPr>
        </p:nvSpPr>
        <p:spPr>
          <a:xfrm>
            <a:off x="787400" y="5791200"/>
            <a:ext cx="11430000" cy="1447800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pPr defTabSz="432308">
              <a:defRPr sz="2960"/>
            </a:pPr>
            <a:r>
              <a:t>DTCF, Sosyoloji Bölümü</a:t>
            </a:r>
          </a:p>
          <a:p>
            <a:pPr defTabSz="432308">
              <a:defRPr sz="2960"/>
            </a:pPr>
            <a:r>
              <a:t>2020 Bahar Dönemi</a:t>
            </a:r>
          </a:p>
          <a:p>
            <a:pPr defTabSz="432308">
              <a:defRPr sz="2960"/>
            </a:pPr>
            <a:r>
              <a:t>Doç.Dr. Nuran Savaşkan Akdoğan</a:t>
            </a:r>
          </a:p>
        </p:txBody>
      </p: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704D9619-B71F-5648-91AD-E466259863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7400" y="254000"/>
            <a:ext cx="11430000" cy="1377092"/>
          </a:xfrm>
        </p:spPr>
        <p:txBody>
          <a:bodyPr>
            <a:normAutofit/>
          </a:bodyPr>
          <a:lstStyle/>
          <a:p>
            <a:pPr algn="just"/>
            <a:r>
              <a:rPr lang="tr-TR" sz="4000" dirty="0"/>
              <a:t>Aydınlanma düşüncesinde birbiriyle örtüşen üç neslin çalışması: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72517A7A-72B8-3E45-A585-3234DABCFC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00903" y="2360141"/>
            <a:ext cx="11430000" cy="6605373"/>
          </a:xfrm>
        </p:spPr>
        <p:txBody>
          <a:bodyPr/>
          <a:lstStyle/>
          <a:p>
            <a:r>
              <a:rPr lang="tr-TR" b="1" i="1" dirty="0"/>
              <a:t>17. yüzyılın son çeyreği, ilk nesil</a:t>
            </a:r>
            <a:r>
              <a:rPr lang="tr-TR" dirty="0"/>
              <a:t>; </a:t>
            </a:r>
            <a:r>
              <a:rPr lang="tr-TR" dirty="0" err="1"/>
              <a:t>Voltaire</a:t>
            </a:r>
            <a:r>
              <a:rPr lang="tr-TR" dirty="0"/>
              <a:t> ve Montesquieu. Çalışmaları J. Locke ve I. Newton</a:t>
            </a:r>
          </a:p>
          <a:p>
            <a:r>
              <a:rPr lang="tr-TR" b="1" i="1" dirty="0"/>
              <a:t>İkinci nesil</a:t>
            </a:r>
            <a:r>
              <a:rPr lang="tr-TR" dirty="0"/>
              <a:t>; David </a:t>
            </a:r>
            <a:r>
              <a:rPr lang="tr-TR" dirty="0" err="1"/>
              <a:t>Hume</a:t>
            </a:r>
            <a:r>
              <a:rPr lang="tr-TR" dirty="0"/>
              <a:t>, Jean J. Rousseau, </a:t>
            </a:r>
            <a:r>
              <a:rPr lang="tr-TR" dirty="0" err="1"/>
              <a:t>Denis</a:t>
            </a:r>
            <a:r>
              <a:rPr lang="tr-TR" dirty="0"/>
              <a:t> </a:t>
            </a:r>
            <a:r>
              <a:rPr lang="tr-TR" dirty="0" err="1"/>
              <a:t>Diderot</a:t>
            </a:r>
            <a:r>
              <a:rPr lang="tr-TR" dirty="0"/>
              <a:t>, Jean </a:t>
            </a:r>
            <a:r>
              <a:rPr lang="tr-TR" dirty="0" err="1"/>
              <a:t>d’Alembert</a:t>
            </a:r>
            <a:r>
              <a:rPr lang="tr-TR" dirty="0"/>
              <a:t>. Bilimsel bilgiye dayalı modern dünya görüşü</a:t>
            </a:r>
          </a:p>
          <a:p>
            <a:r>
              <a:rPr lang="tr-TR" b="1" i="1" dirty="0"/>
              <a:t>Üçüncü nesil</a:t>
            </a:r>
            <a:r>
              <a:rPr lang="tr-TR" dirty="0"/>
              <a:t>; </a:t>
            </a:r>
            <a:r>
              <a:rPr lang="tr-TR" dirty="0" err="1"/>
              <a:t>Immanuel</a:t>
            </a:r>
            <a:r>
              <a:rPr lang="tr-TR" dirty="0"/>
              <a:t> Kant, Adam Smith, Anne Robert </a:t>
            </a:r>
            <a:r>
              <a:rPr lang="tr-TR" dirty="0" err="1"/>
              <a:t>Turgot</a:t>
            </a:r>
            <a:r>
              <a:rPr lang="tr-TR" dirty="0"/>
              <a:t>, </a:t>
            </a:r>
            <a:r>
              <a:rPr lang="tr-TR" dirty="0" err="1"/>
              <a:t>Marquis</a:t>
            </a:r>
            <a:r>
              <a:rPr lang="tr-TR" dirty="0"/>
              <a:t> de </a:t>
            </a:r>
            <a:r>
              <a:rPr lang="tr-TR" dirty="0" err="1"/>
              <a:t>Condorcet</a:t>
            </a:r>
            <a:r>
              <a:rPr lang="tr-TR" dirty="0"/>
              <a:t>, Adam </a:t>
            </a:r>
            <a:r>
              <a:rPr lang="tr-TR" dirty="0" err="1"/>
              <a:t>Ferguson</a:t>
            </a:r>
            <a:r>
              <a:rPr lang="tr-TR" dirty="0"/>
              <a:t>. Aydınlanma düşüncesini geliştirerek epistemoloji, ekonomi, sosyoloji, politik ekonomi konusunda ilk çalışmaları gerçekleştirme</a:t>
            </a:r>
          </a:p>
          <a:p>
            <a:endParaRPr lang="tr-TR" dirty="0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EDE50CD1-9279-7040-B23B-2AE53EC64343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tr-TR" smtClean="0"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6656271"/>
      </p:ext>
    </p:ext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AC8FFAAC-9630-5D40-AEB0-2540CFFD17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9686" y="254000"/>
            <a:ext cx="11327714" cy="1710724"/>
          </a:xfrm>
        </p:spPr>
        <p:txBody>
          <a:bodyPr>
            <a:normAutofit fontScale="90000"/>
          </a:bodyPr>
          <a:lstStyle/>
          <a:p>
            <a:r>
              <a:rPr lang="tr-TR" dirty="0"/>
              <a:t>Montesquieu</a:t>
            </a:r>
            <a:br>
              <a:rPr lang="tr-TR" dirty="0"/>
            </a:br>
            <a:r>
              <a:rPr lang="tr-TR" sz="4900" i="1" dirty="0"/>
              <a:t>Yasaların Ruhu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3A8BE945-AF42-D54C-9ED5-55CDF97A3A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53762" y="1964724"/>
            <a:ext cx="11463638" cy="7166575"/>
          </a:xfrm>
        </p:spPr>
        <p:txBody>
          <a:bodyPr>
            <a:normAutofit fontScale="92500" lnSpcReduction="10000"/>
          </a:bodyPr>
          <a:lstStyle/>
          <a:p>
            <a:r>
              <a:rPr lang="tr-TR" dirty="0"/>
              <a:t>Klasik felsefe eğitimi; tarih, siyaset bilimi, eleştiri, politik teori ve sosyoloji incelemeleri</a:t>
            </a:r>
          </a:p>
          <a:p>
            <a:r>
              <a:rPr lang="tr-TR" dirty="0"/>
              <a:t>Aydınlanma döneminin ilk ve en büyük sosyoloğu</a:t>
            </a:r>
          </a:p>
          <a:p>
            <a:r>
              <a:rPr lang="tr-TR" dirty="0"/>
              <a:t>Yasaların Ruhu (1748). Önsöz: </a:t>
            </a:r>
          </a:p>
          <a:p>
            <a:pPr marL="0" indent="0" algn="ctr">
              <a:buNone/>
            </a:pPr>
            <a:r>
              <a:rPr lang="tr-TR" i="1" dirty="0"/>
              <a:t>« Ben ilkelerimi, kendi önyargılarımdan değil, şeylerin doğasından çıkardım»</a:t>
            </a:r>
          </a:p>
          <a:p>
            <a:pPr algn="just">
              <a:buFont typeface="Zapf Dingbats"/>
              <a:buChar char="✼"/>
            </a:pPr>
            <a:r>
              <a:rPr lang="tr-TR" dirty="0"/>
              <a:t>Tarihsel analiz, kapsamlı ve sistematik yaklaşım</a:t>
            </a:r>
          </a:p>
          <a:p>
            <a:pPr algn="just">
              <a:buFont typeface="Zapf Dingbats"/>
              <a:buChar char="✼"/>
            </a:pPr>
            <a:r>
              <a:rPr lang="tr-TR" dirty="0"/>
              <a:t>Yasa ve adetler; toplumsal yapı perspektifi ile ele alınır. Yasa koyucu; ideal bir anayasa koşullarını «ortam» ile dengeleyen role sahip. Fiziki ve ahlaki güçler arasında denge</a:t>
            </a:r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E603A8A3-544B-284B-B4B7-61F9B154C671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tr-TR" smtClean="0"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08186978"/>
      </p:ext>
    </p:extLst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1A71889-9BE3-2A49-B9E7-9DBE403191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F9F70D99-29C7-8048-A0E8-FFEAB98CAD9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0A6B6914-EA79-CD4A-85CF-12618BE4609C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tr-TR" smtClean="0"/>
              <a:t>12</a:t>
            </a:fld>
            <a:endParaRPr lang="tr-TR"/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27B8C901-5DF5-9044-87C8-4A1B68606F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2155" y="368562"/>
            <a:ext cx="6128780" cy="8985262"/>
          </a:xfrm>
          <a:prstGeom prst="rect">
            <a:avLst/>
          </a:prstGeom>
        </p:spPr>
      </p:pic>
      <p:pic>
        <p:nvPicPr>
          <p:cNvPr id="8" name="Resim 7">
            <a:extLst>
              <a:ext uri="{FF2B5EF4-FFF2-40B4-BE49-F238E27FC236}">
                <a16:creationId xmlns:a16="http://schemas.microsoft.com/office/drawing/2014/main" id="{ABB190C7-6FB4-1E4D-A2B7-B890FBBDA71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0582" y="1905001"/>
            <a:ext cx="3525108" cy="5750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5893991"/>
      </p:ext>
    </p:extLst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70432DB1-B627-2B48-AA9B-AC39D7633F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tr-TR" sz="3200" i="1" dirty="0"/>
              <a:t>«Bu dünyada gördüğümüz çeşitli etkilerin kör bir yazgıdan olduğunu iddia edenler, tam anlamıyla saçmalıyorlar; zira, zeki varlıkların kör bir yazgının eseri olabileceğini iddia etmekten daha mantıksızca bir şey olabilir mi?»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B8112DD1-45FA-A94E-9AF5-E5B0015467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26123" y="2722949"/>
            <a:ext cx="11090031" cy="5975574"/>
          </a:xfrm>
        </p:spPr>
        <p:txBody>
          <a:bodyPr>
            <a:normAutofit/>
          </a:bodyPr>
          <a:lstStyle/>
          <a:p>
            <a:pPr marL="0" defTabSz="457200">
              <a:spcBef>
                <a:spcPts val="600"/>
              </a:spcBef>
              <a:spcAft>
                <a:spcPts val="600"/>
              </a:spcAft>
              <a:defRPr sz="2133">
                <a:solidFill>
                  <a:srgbClr val="404040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rPr lang="tr-TR" sz="2200" dirty="0">
                <a:solidFill>
                  <a:srgbClr val="000000"/>
                </a:solidFill>
                <a:latin typeface="Hoefler Text" panose="02030602050506020203" pitchFamily="18" charset="0"/>
                <a:ea typeface="Times"/>
                <a:cs typeface="Times"/>
                <a:sym typeface="Times"/>
              </a:rPr>
              <a:t>İlgi alanı yönetim biçimleridir;</a:t>
            </a:r>
          </a:p>
          <a:p>
            <a:pPr marL="1181100" lvl="3" defTabSz="457200">
              <a:spcBef>
                <a:spcPts val="600"/>
              </a:spcBef>
              <a:spcAft>
                <a:spcPts val="600"/>
              </a:spcAft>
              <a:defRPr sz="2133">
                <a:solidFill>
                  <a:srgbClr val="404040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rPr lang="tr-TR" sz="2200" dirty="0">
                <a:solidFill>
                  <a:srgbClr val="000000"/>
                </a:solidFill>
                <a:latin typeface="Hoefler Text" panose="02030602050506020203" pitchFamily="18" charset="0"/>
                <a:ea typeface="Times"/>
                <a:cs typeface="Times"/>
                <a:sym typeface="Times"/>
              </a:rPr>
              <a:t>Hukuk ve toplumsal yapı birbiri ile bağlantılıdır. Toprak, iklim, meslek, dini kurumlar, ticari usul ve adetlerden oluşan bir yapı</a:t>
            </a:r>
          </a:p>
          <a:p>
            <a:pPr marL="1181100" lvl="3" defTabSz="457200">
              <a:spcBef>
                <a:spcPts val="600"/>
              </a:spcBef>
              <a:spcAft>
                <a:spcPts val="600"/>
              </a:spcAft>
              <a:defRPr sz="2133">
                <a:solidFill>
                  <a:srgbClr val="404040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rPr lang="tr-TR" sz="2200" dirty="0">
                <a:solidFill>
                  <a:srgbClr val="000000"/>
                </a:solidFill>
                <a:latin typeface="Hoefler Text" panose="02030602050506020203" pitchFamily="18" charset="0"/>
                <a:ea typeface="Times"/>
                <a:cs typeface="Times"/>
                <a:sym typeface="Times"/>
              </a:rPr>
              <a:t>Hukuk analizi toplumun ruhunu ifade eder. Siyasal olan ile toplumsal olan arasında ayrım formeldir. </a:t>
            </a:r>
          </a:p>
          <a:p>
            <a:pPr marL="1181100" lvl="3" defTabSz="457200">
              <a:spcBef>
                <a:spcPts val="600"/>
              </a:spcBef>
              <a:spcAft>
                <a:spcPts val="600"/>
              </a:spcAft>
              <a:defRPr sz="2133">
                <a:solidFill>
                  <a:srgbClr val="404040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rPr lang="tr-TR" sz="2200" dirty="0">
                <a:solidFill>
                  <a:srgbClr val="000000"/>
                </a:solidFill>
                <a:latin typeface="Hoefler Text" panose="02030602050506020203" pitchFamily="18" charset="0"/>
                <a:ea typeface="Times"/>
                <a:cs typeface="Times"/>
                <a:sym typeface="Times"/>
              </a:rPr>
              <a:t>Yönetim biçimlerinde, gücün dağıtılması ile onları birbirine bağlayan ilkelerde «</a:t>
            </a:r>
            <a:r>
              <a:rPr lang="tr-TR" sz="2200" dirty="0" err="1">
                <a:solidFill>
                  <a:srgbClr val="000000"/>
                </a:solidFill>
                <a:latin typeface="Hoefler Text" panose="02030602050506020203" pitchFamily="18" charset="0"/>
                <a:ea typeface="Times"/>
                <a:cs typeface="Times"/>
                <a:sym typeface="Times"/>
              </a:rPr>
              <a:t>ruh»ta</a:t>
            </a:r>
            <a:r>
              <a:rPr lang="tr-TR" sz="2200" dirty="0">
                <a:solidFill>
                  <a:srgbClr val="000000"/>
                </a:solidFill>
                <a:latin typeface="Hoefler Text" panose="02030602050506020203" pitchFamily="18" charset="0"/>
                <a:ea typeface="Times"/>
                <a:cs typeface="Times"/>
                <a:sym typeface="Times"/>
              </a:rPr>
              <a:t> (erdem, onur, korku) yoğunlaşır</a:t>
            </a:r>
          </a:p>
          <a:p>
            <a:pPr marL="1181100" lvl="3" defTabSz="457200">
              <a:spcBef>
                <a:spcPts val="600"/>
              </a:spcBef>
              <a:spcAft>
                <a:spcPts val="600"/>
              </a:spcAft>
              <a:defRPr sz="2133">
                <a:solidFill>
                  <a:srgbClr val="404040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rPr lang="tr-TR" sz="2200" dirty="0">
                <a:solidFill>
                  <a:srgbClr val="000000"/>
                </a:solidFill>
                <a:latin typeface="Hoefler Text" panose="02030602050506020203" pitchFamily="18" charset="0"/>
                <a:ea typeface="Times"/>
                <a:cs typeface="Times"/>
                <a:sym typeface="Times"/>
              </a:rPr>
              <a:t>Toplumsal değişim ile ilgilenmez. Formel sınıflandırma yapar</a:t>
            </a:r>
          </a:p>
          <a:p>
            <a:pPr marL="0" defTabSz="457200">
              <a:spcBef>
                <a:spcPts val="600"/>
              </a:spcBef>
              <a:spcAft>
                <a:spcPts val="600"/>
              </a:spcAft>
              <a:defRPr sz="2133">
                <a:solidFill>
                  <a:srgbClr val="404040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rPr lang="tr-TR" sz="2200" dirty="0">
                <a:latin typeface="Hoefler Text" panose="02030602050506020203" pitchFamily="18" charset="0"/>
              </a:rPr>
              <a:t>Evrensel şemalar oluşturmak yerine ülkeler özgü olanı anlamaya çabalar</a:t>
            </a:r>
          </a:p>
          <a:p>
            <a:pPr marL="0" defTabSz="457200">
              <a:spcBef>
                <a:spcPts val="600"/>
              </a:spcBef>
              <a:spcAft>
                <a:spcPts val="600"/>
              </a:spcAft>
              <a:defRPr sz="2133">
                <a:solidFill>
                  <a:srgbClr val="404040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rPr lang="tr-TR" sz="2200" dirty="0">
                <a:solidFill>
                  <a:srgbClr val="000000"/>
                </a:solidFill>
                <a:latin typeface="Hoefler Text" panose="02030602050506020203" pitchFamily="18" charset="0"/>
                <a:ea typeface="Times"/>
                <a:cs typeface="Times"/>
                <a:sym typeface="Times"/>
              </a:rPr>
              <a:t>İklim ve coğrafya; intihar, kölelik ve evlilik</a:t>
            </a:r>
          </a:p>
          <a:p>
            <a:pPr marL="0" indent="0">
              <a:buNone/>
            </a:pPr>
            <a:endParaRPr lang="tr-TR" dirty="0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FF76EDCF-3EE4-E84F-A249-ED1A53C57825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tr-TR" smtClean="0"/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76260019"/>
      </p:ext>
    </p:extLst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övde"/>
          <p:cNvSpPr txBox="1">
            <a:spLocks noGrp="1"/>
          </p:cNvSpPr>
          <p:nvPr>
            <p:ph type="body" idx="1"/>
          </p:nvPr>
        </p:nvSpPr>
        <p:spPr>
          <a:xfrm>
            <a:off x="1079623" y="1121386"/>
            <a:ext cx="10407528" cy="7862277"/>
          </a:xfrm>
          <a:prstGeom prst="rect">
            <a:avLst/>
          </a:prstGeom>
        </p:spPr>
        <p:txBody>
          <a:bodyPr/>
          <a:lstStyle/>
          <a:p>
            <a:pPr marL="0" defTabSz="457200">
              <a:lnSpc>
                <a:spcPct val="120000"/>
              </a:lnSpc>
              <a:spcBef>
                <a:spcPts val="0"/>
              </a:spcBef>
              <a:defRPr sz="2133">
                <a:solidFill>
                  <a:srgbClr val="404040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rPr lang="tr-TR" sz="2800" dirty="0">
                <a:latin typeface="Hoefler Text" panose="02030602050506020203" pitchFamily="18" charset="0"/>
              </a:rPr>
              <a:t>Toplumlar düzenli yapılardır, kurumlar, yasalar ile</a:t>
            </a:r>
          </a:p>
          <a:p>
            <a:pPr marL="0" defTabSz="457200">
              <a:lnSpc>
                <a:spcPct val="120000"/>
              </a:lnSpc>
              <a:spcBef>
                <a:spcPts val="0"/>
              </a:spcBef>
              <a:defRPr sz="2133">
                <a:solidFill>
                  <a:srgbClr val="404040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rPr lang="tr-TR" sz="2800" dirty="0">
                <a:latin typeface="Hoefler Text" panose="02030602050506020203" pitchFamily="18" charset="0"/>
              </a:rPr>
              <a:t>Toplum anlayışı </a:t>
            </a:r>
            <a:r>
              <a:rPr lang="tr-TR" sz="2800" dirty="0" err="1">
                <a:latin typeface="Hoefler Text" panose="02030602050506020203" pitchFamily="18" charset="0"/>
              </a:rPr>
              <a:t>atomistik</a:t>
            </a:r>
            <a:r>
              <a:rPr lang="tr-TR" sz="2800" dirty="0">
                <a:latin typeface="Hoefler Text" panose="02030602050506020203" pitchFamily="18" charset="0"/>
              </a:rPr>
              <a:t> değil bütünseldir </a:t>
            </a:r>
            <a:endParaRPr lang="tr-TR" sz="2800" dirty="0">
              <a:solidFill>
                <a:srgbClr val="000000"/>
              </a:solidFill>
              <a:latin typeface="Hoefler Text" panose="02030602050506020203" pitchFamily="18" charset="0"/>
              <a:ea typeface="Times"/>
              <a:cs typeface="Times"/>
              <a:sym typeface="Times"/>
            </a:endParaRPr>
          </a:p>
          <a:p>
            <a:pPr marL="0" defTabSz="457200">
              <a:lnSpc>
                <a:spcPct val="120000"/>
              </a:lnSpc>
              <a:spcBef>
                <a:spcPts val="0"/>
              </a:spcBef>
              <a:defRPr sz="2133">
                <a:solidFill>
                  <a:srgbClr val="404040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rPr lang="tr-TR" sz="2800" dirty="0">
                <a:latin typeface="Hoefler Text" panose="02030602050506020203" pitchFamily="18" charset="0"/>
              </a:rPr>
              <a:t>Bireylerin davranışları belli şart ve maddi koşulların ürünüdür</a:t>
            </a:r>
            <a:endParaRPr lang="tr-TR" sz="2800" dirty="0">
              <a:solidFill>
                <a:srgbClr val="000000"/>
              </a:solidFill>
              <a:latin typeface="Hoefler Text" panose="02030602050506020203" pitchFamily="18" charset="0"/>
              <a:ea typeface="Times"/>
              <a:cs typeface="Times"/>
              <a:sym typeface="Times"/>
            </a:endParaRPr>
          </a:p>
          <a:p>
            <a:pPr marL="0" defTabSz="457200">
              <a:lnSpc>
                <a:spcPct val="120000"/>
              </a:lnSpc>
              <a:spcBef>
                <a:spcPts val="0"/>
              </a:spcBef>
              <a:defRPr sz="2133">
                <a:solidFill>
                  <a:srgbClr val="404040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rPr lang="tr-TR" sz="2800" dirty="0">
                <a:latin typeface="Hoefler Text" panose="02030602050506020203" pitchFamily="18" charset="0"/>
              </a:rPr>
              <a:t>Normatif bir dil kullanmaktan kaçınır</a:t>
            </a:r>
          </a:p>
          <a:p>
            <a:pPr marL="0" defTabSz="457200">
              <a:lnSpc>
                <a:spcPct val="120000"/>
              </a:lnSpc>
              <a:spcBef>
                <a:spcPts val="0"/>
              </a:spcBef>
              <a:defRPr sz="2133">
                <a:solidFill>
                  <a:srgbClr val="404040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rPr lang="tr-TR" sz="2800" dirty="0">
                <a:latin typeface="Hoefler Text" panose="02030602050506020203" pitchFamily="18" charset="0"/>
              </a:rPr>
              <a:t>Kuvvetler ayırımı; yasama, yürütme ve yargı</a:t>
            </a:r>
          </a:p>
          <a:p>
            <a:pPr marL="787400" lvl="2" defTabSz="457200">
              <a:lnSpc>
                <a:spcPct val="120000"/>
              </a:lnSpc>
              <a:spcBef>
                <a:spcPts val="0"/>
              </a:spcBef>
              <a:defRPr sz="2133">
                <a:solidFill>
                  <a:srgbClr val="404040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rPr lang="tr-TR" sz="2800" dirty="0" err="1">
                <a:latin typeface="Hoefler Text" panose="02030602050506020203" pitchFamily="18" charset="0"/>
              </a:rPr>
              <a:t>Tümevarımsal</a:t>
            </a:r>
            <a:r>
              <a:rPr lang="tr-TR" sz="2800" dirty="0">
                <a:latin typeface="Hoefler Text" panose="02030602050506020203" pitchFamily="18" charset="0"/>
              </a:rPr>
              <a:t> bir yöntem</a:t>
            </a:r>
          </a:p>
          <a:p>
            <a:pPr marL="787400" lvl="2" defTabSz="457200">
              <a:lnSpc>
                <a:spcPct val="120000"/>
              </a:lnSpc>
              <a:spcBef>
                <a:spcPts val="0"/>
              </a:spcBef>
              <a:defRPr sz="2133">
                <a:solidFill>
                  <a:srgbClr val="404040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rPr lang="tr-TR" sz="2800" dirty="0">
                <a:latin typeface="Hoefler Text" panose="02030602050506020203" pitchFamily="18" charset="0"/>
              </a:rPr>
              <a:t>Pozitif hukuk sistemi ve görelilik – Yasaların Ruhu</a:t>
            </a:r>
          </a:p>
          <a:p>
            <a:pPr marL="787400" lvl="2" defTabSz="457200">
              <a:lnSpc>
                <a:spcPct val="120000"/>
              </a:lnSpc>
              <a:spcBef>
                <a:spcPts val="0"/>
              </a:spcBef>
              <a:defRPr sz="2133">
                <a:solidFill>
                  <a:srgbClr val="404040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rPr lang="tr-TR" sz="2800" dirty="0">
                <a:latin typeface="Hoefler Text" panose="02030602050506020203" pitchFamily="18" charset="0"/>
              </a:rPr>
              <a:t>Yönetim biçimlerine göre </a:t>
            </a:r>
          </a:p>
          <a:p>
            <a:pPr marL="1181100" lvl="3" defTabSz="457200">
              <a:lnSpc>
                <a:spcPct val="120000"/>
              </a:lnSpc>
              <a:spcBef>
                <a:spcPts val="0"/>
              </a:spcBef>
              <a:defRPr sz="2133">
                <a:solidFill>
                  <a:srgbClr val="404040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rPr lang="tr-TR" sz="2000" dirty="0" err="1">
                <a:latin typeface="Hoefler Text" panose="02030602050506020203" pitchFamily="18" charset="0"/>
              </a:rPr>
              <a:t>Despotism</a:t>
            </a:r>
            <a:r>
              <a:rPr lang="tr-TR" sz="2000" dirty="0">
                <a:latin typeface="Hoefler Text" panose="02030602050506020203" pitchFamily="18" charset="0"/>
              </a:rPr>
              <a:t> – büyük devletler - sıcak iklim – korku</a:t>
            </a:r>
          </a:p>
          <a:p>
            <a:pPr marL="1181100" lvl="3" defTabSz="457200">
              <a:lnSpc>
                <a:spcPct val="120000"/>
              </a:lnSpc>
              <a:spcBef>
                <a:spcPts val="0"/>
              </a:spcBef>
              <a:defRPr sz="2133">
                <a:solidFill>
                  <a:srgbClr val="404040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rPr lang="tr-TR" sz="2000" dirty="0">
                <a:latin typeface="Hoefler Text" panose="02030602050506020203" pitchFamily="18" charset="0"/>
              </a:rPr>
              <a:t>Monarşi – orta büyüklükte devlet, Britanya – ne sıcak ne soğuk – şan, şeref</a:t>
            </a:r>
          </a:p>
          <a:p>
            <a:pPr marL="1181100" lvl="3" defTabSz="457200">
              <a:lnSpc>
                <a:spcPct val="120000"/>
              </a:lnSpc>
              <a:spcBef>
                <a:spcPts val="0"/>
              </a:spcBef>
              <a:defRPr sz="2133">
                <a:solidFill>
                  <a:srgbClr val="404040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rPr lang="tr-TR" sz="2000" dirty="0">
                <a:latin typeface="Hoefler Text" panose="02030602050506020203" pitchFamily="18" charset="0"/>
              </a:rPr>
              <a:t>Demokrasi – küçük devlet – soğuk iklim - erdem</a:t>
            </a:r>
          </a:p>
          <a:p>
            <a:pPr>
              <a:buBlip>
                <a:blip r:embed="rId2"/>
              </a:buBlip>
            </a:pPr>
            <a:endParaRPr dirty="0"/>
          </a:p>
        </p:txBody>
      </p:sp>
      <p:sp>
        <p:nvSpPr>
          <p:cNvPr id="2" name="Slayt Numarası Yer Tutucusu 1">
            <a:extLst>
              <a:ext uri="{FF2B5EF4-FFF2-40B4-BE49-F238E27FC236}">
                <a16:creationId xmlns:a16="http://schemas.microsoft.com/office/drawing/2014/main" id="{EB1CC285-3012-EE41-B034-AA564A9630DA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tr-TR" smtClean="0"/>
              <a:t>14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36534322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3FA46190-9639-1B42-AAF9-AFEF2ED605C7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>
          <a:xfrm>
            <a:off x="971551" y="1414463"/>
            <a:ext cx="11344274" cy="7515225"/>
          </a:xfrm>
        </p:spPr>
        <p:txBody>
          <a:bodyPr>
            <a:normAutofit/>
          </a:bodyPr>
          <a:lstStyle/>
          <a:p>
            <a:endParaRPr lang="tr-TR" sz="11100" dirty="0"/>
          </a:p>
          <a:p>
            <a:r>
              <a:rPr lang="tr-TR" sz="6000" dirty="0"/>
              <a:t>AYDINLANMA DÖNEMİ</a:t>
            </a:r>
          </a:p>
          <a:p>
            <a:endParaRPr lang="tr-TR" sz="6000" dirty="0"/>
          </a:p>
          <a:p>
            <a:r>
              <a:rPr lang="tr-TR" dirty="0"/>
              <a:t>Bilimsel Yaklaşımlar</a:t>
            </a:r>
          </a:p>
          <a:p>
            <a:r>
              <a:rPr lang="tr-TR" dirty="0"/>
              <a:t>Paradigma</a:t>
            </a:r>
          </a:p>
          <a:p>
            <a:r>
              <a:rPr lang="tr-TR" dirty="0"/>
              <a:t>Montesquieu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88418824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CD7640CC-AAA8-B841-ABBD-D1667942C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3194" y="1143686"/>
            <a:ext cx="11430000" cy="1315308"/>
          </a:xfrm>
        </p:spPr>
        <p:txBody>
          <a:bodyPr>
            <a:normAutofit fontScale="90000"/>
          </a:bodyPr>
          <a:lstStyle/>
          <a:p>
            <a:r>
              <a:rPr lang="tr-TR" sz="6000" dirty="0"/>
              <a:t>Bilimsel Yaklaşımların Ön Plana Çıkması</a:t>
            </a:r>
            <a:br>
              <a:rPr lang="tr-TR" dirty="0"/>
            </a:br>
            <a:endParaRPr lang="tr-TR" dirty="0"/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44AD54A0-2CA1-9940-9875-C0F42EC34D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5480" y="3432432"/>
            <a:ext cx="11874843" cy="6321168"/>
          </a:xfrm>
        </p:spPr>
        <p:txBody>
          <a:bodyPr>
            <a:normAutofit fontScale="77500" lnSpcReduction="20000"/>
          </a:bodyPr>
          <a:lstStyle/>
          <a:p>
            <a:r>
              <a:rPr lang="tr-TR" dirty="0"/>
              <a:t>Antik Yunan’dan Ortaçağ’a değin kabul gören düşüncelerin sarsılması </a:t>
            </a:r>
          </a:p>
          <a:p>
            <a:r>
              <a:rPr lang="tr-TR" dirty="0"/>
              <a:t>Modern bilimin temelinin atılması ve doğanın matematiksel kurallarla incelenmesi</a:t>
            </a:r>
          </a:p>
          <a:p>
            <a:r>
              <a:rPr lang="tr-TR" dirty="0"/>
              <a:t>Toplumsal ve ekonomik gelişme ve değişmeler: Rönesans, Reform hareketleri, feodal üretim biçimleri yerine </a:t>
            </a:r>
            <a:r>
              <a:rPr lang="tr-TR" dirty="0" err="1"/>
              <a:t>merkantalizm</a:t>
            </a:r>
            <a:r>
              <a:rPr lang="tr-TR" dirty="0"/>
              <a:t>, burjuvazinin yükselişi:</a:t>
            </a:r>
          </a:p>
          <a:p>
            <a:pPr lvl="2"/>
            <a:r>
              <a:rPr lang="tr-TR" i="1" dirty="0"/>
              <a:t>1440-1540</a:t>
            </a:r>
            <a:r>
              <a:rPr lang="tr-TR" dirty="0"/>
              <a:t> Rönesans, din savaşları ve restorasyon dönemi</a:t>
            </a:r>
          </a:p>
          <a:p>
            <a:pPr lvl="2"/>
            <a:r>
              <a:rPr lang="tr-TR" i="1" dirty="0"/>
              <a:t>1540-1650</a:t>
            </a:r>
            <a:r>
              <a:rPr lang="tr-TR" dirty="0"/>
              <a:t> İngiltere’de burjuvazinin gelişmesi, ampirik anlayışın gelişmesi, keşif ve icatlar</a:t>
            </a:r>
          </a:p>
          <a:p>
            <a:pPr lvl="2"/>
            <a:r>
              <a:rPr lang="tr-TR" i="1" dirty="0"/>
              <a:t>1650-1690</a:t>
            </a:r>
            <a:r>
              <a:rPr lang="tr-TR" dirty="0"/>
              <a:t> Burjuvazinin gelişimi</a:t>
            </a:r>
          </a:p>
          <a:p>
            <a:pPr marL="393700" lvl="1" indent="0">
              <a:buNone/>
            </a:pPr>
            <a:endParaRPr lang="tr-TR" dirty="0"/>
          </a:p>
          <a:p>
            <a:endParaRPr lang="tr-TR" dirty="0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281E4FB4-3CDC-4D4A-98E9-FD73F271D281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tr-TR" smtClean="0"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9352109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E553BC1F-A216-904A-8BDC-C7416CE99C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94270" y="568411"/>
            <a:ext cx="11723130" cy="8649730"/>
          </a:xfrm>
        </p:spPr>
        <p:txBody>
          <a:bodyPr/>
          <a:lstStyle/>
          <a:p>
            <a:r>
              <a:rPr lang="tr-TR" dirty="0"/>
              <a:t>Aydınlanma, insan, doğa ve toplum hakkındaki geleneksel dünya görüşünün yerine yeni düşünce biçimlerinin gelmesi</a:t>
            </a:r>
          </a:p>
          <a:p>
            <a:r>
              <a:rPr lang="tr-TR" dirty="0"/>
              <a:t>1600’lerin sonu, 1789 Fransız Devrimi, 18. yy çeyreğine dek süren dönem</a:t>
            </a:r>
          </a:p>
          <a:p>
            <a:r>
              <a:rPr lang="tr-TR" dirty="0"/>
              <a:t>Bilim, felsefe, toplum ve siyasal alanda yaşanan süreçler</a:t>
            </a:r>
          </a:p>
          <a:p>
            <a:r>
              <a:rPr lang="tr-TR" dirty="0"/>
              <a:t>Bilginin kaynağını dinsel metinlerde ve kiliselerde gören düşünceye karşı duruş</a:t>
            </a:r>
          </a:p>
          <a:p>
            <a:r>
              <a:rPr lang="tr-TR" dirty="0"/>
              <a:t>İngiltere, Fransa ve İskoçya</a:t>
            </a:r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5E7088C1-A2E7-D74C-9068-1D2445785486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tr-TR" smtClean="0"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53777545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1C4260A0-A545-6C47-9759-6A2FFEF383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93295" y="1088081"/>
            <a:ext cx="11430000" cy="794470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i="1" dirty="0">
                <a:solidFill>
                  <a:srgbClr val="002060"/>
                </a:solidFill>
              </a:rPr>
              <a:t>Aydınlanma</a:t>
            </a:r>
            <a:r>
              <a:rPr lang="tr-TR" dirty="0"/>
              <a:t> birden fazla düşünce sistemi ve yeni bakış açısı sağlayan paradigma: Akıl, ampirizm, bilim, ilerleme, evrenselcilik, özgürlük, insan doğası, laiklik</a:t>
            </a:r>
          </a:p>
          <a:p>
            <a:pPr marL="0" indent="0">
              <a:buNone/>
            </a:pPr>
            <a:endParaRPr lang="tr-TR" dirty="0"/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9D5C5E87-711D-044E-8FE2-5449369A57B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894" y="558456"/>
            <a:ext cx="10938802" cy="5212149"/>
          </a:xfrm>
          <a:prstGeom prst="rect">
            <a:avLst/>
          </a:prstGeom>
        </p:spPr>
      </p:pic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362F7AE-8145-FA42-8B56-1042B74AB29E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tr-TR" smtClean="0"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84869031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704F6CE0-9E78-7142-99E6-048D27951F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42552" y="766120"/>
            <a:ext cx="11513066" cy="8310604"/>
          </a:xfrm>
        </p:spPr>
        <p:txBody>
          <a:bodyPr>
            <a:normAutofit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tr-TR" b="1" i="1" dirty="0">
                <a:solidFill>
                  <a:srgbClr val="002060"/>
                </a:solidFill>
              </a:rPr>
              <a:t>Akıl</a:t>
            </a:r>
            <a:r>
              <a:rPr lang="tr-TR" dirty="0"/>
              <a:t>; toplumun ve kurumları temeli. Yüceltilir.</a:t>
            </a:r>
          </a:p>
          <a:p>
            <a:pPr lvl="1">
              <a:lnSpc>
                <a:spcPct val="120000"/>
              </a:lnSpc>
              <a:spcBef>
                <a:spcPts val="0"/>
              </a:spcBef>
            </a:pPr>
            <a:r>
              <a:rPr lang="tr-TR" dirty="0"/>
              <a:t>Akla güven, muktedir bireyleri öne çıkarır. </a:t>
            </a:r>
          </a:p>
          <a:p>
            <a:pPr lvl="1">
              <a:lnSpc>
                <a:spcPct val="120000"/>
              </a:lnSpc>
              <a:spcBef>
                <a:spcPts val="0"/>
              </a:spcBef>
            </a:pPr>
            <a:r>
              <a:rPr lang="tr-TR" dirty="0"/>
              <a:t>Tüm insanlık için geçerli</a:t>
            </a:r>
          </a:p>
          <a:p>
            <a:pPr lvl="1">
              <a:lnSpc>
                <a:spcPct val="120000"/>
              </a:lnSpc>
              <a:spcBef>
                <a:spcPts val="0"/>
              </a:spcBef>
            </a:pPr>
            <a:r>
              <a:rPr lang="tr-TR" dirty="0"/>
              <a:t>Rasyonalist</a:t>
            </a:r>
          </a:p>
          <a:p>
            <a:pPr lvl="1">
              <a:lnSpc>
                <a:spcPct val="120000"/>
              </a:lnSpc>
              <a:spcBef>
                <a:spcPts val="0"/>
              </a:spcBef>
            </a:pPr>
            <a:r>
              <a:rPr lang="tr-TR" dirty="0"/>
              <a:t>Bacon, Descartes, </a:t>
            </a:r>
            <a:r>
              <a:rPr lang="tr-TR" dirty="0" err="1"/>
              <a:t>Spinoza</a:t>
            </a:r>
            <a:r>
              <a:rPr lang="tr-TR" dirty="0"/>
              <a:t>, </a:t>
            </a:r>
            <a:r>
              <a:rPr lang="tr-TR" dirty="0" err="1"/>
              <a:t>Diderot’un</a:t>
            </a:r>
            <a:r>
              <a:rPr lang="tr-TR" dirty="0"/>
              <a:t> Ansiklopedisi, Kant</a:t>
            </a:r>
          </a:p>
          <a:p>
            <a:pPr marL="393700" lvl="1" indent="0" algn="ctr">
              <a:spcBef>
                <a:spcPts val="0"/>
              </a:spcBef>
              <a:buNone/>
            </a:pPr>
            <a:r>
              <a:rPr lang="tr-TR" dirty="0"/>
              <a:t>***</a:t>
            </a:r>
          </a:p>
          <a:p>
            <a:pPr marL="0" indent="0">
              <a:spcBef>
                <a:spcPts val="0"/>
              </a:spcBef>
              <a:buNone/>
            </a:pPr>
            <a:r>
              <a:rPr lang="tr-TR" b="1" i="1" dirty="0">
                <a:solidFill>
                  <a:srgbClr val="002060"/>
                </a:solidFill>
              </a:rPr>
              <a:t>Ampirizm</a:t>
            </a:r>
            <a:r>
              <a:rPr lang="tr-TR" dirty="0"/>
              <a:t>; bilginin akıl yolu ile beş duyu vasıtasıyla elde edilmesi.</a:t>
            </a:r>
          </a:p>
          <a:p>
            <a:pPr lvl="2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tr-TR" dirty="0"/>
              <a:t>Deneysel gerçeklere dayalı</a:t>
            </a:r>
          </a:p>
          <a:p>
            <a:pPr lvl="2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tr-TR" dirty="0" err="1"/>
              <a:t>Tabula</a:t>
            </a:r>
            <a:r>
              <a:rPr lang="tr-TR" dirty="0"/>
              <a:t> </a:t>
            </a:r>
            <a:r>
              <a:rPr lang="tr-TR" dirty="0" err="1"/>
              <a:t>rasa</a:t>
            </a:r>
            <a:endParaRPr lang="tr-TR" dirty="0"/>
          </a:p>
          <a:p>
            <a:pPr lvl="2">
              <a:buFont typeface="Arial" panose="020B0604020202020204" pitchFamily="34" charset="0"/>
              <a:buChar char="•"/>
            </a:pPr>
            <a:endParaRPr lang="tr-TR" dirty="0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F60D3F31-36B8-F94B-9A6E-C4DF6D7C6B78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tr-TR" smtClean="0"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2458914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AC1EC0BA-6CFC-1A41-BDBB-E8DCAF3C8C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1341" y="407773"/>
            <a:ext cx="11686059" cy="8995719"/>
          </a:xfrm>
        </p:spPr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tr-TR" b="1" i="1" dirty="0">
                <a:solidFill>
                  <a:srgbClr val="002060"/>
                </a:solidFill>
              </a:rPr>
              <a:t>Bilim</a:t>
            </a:r>
            <a:r>
              <a:rPr lang="tr-TR" dirty="0"/>
              <a:t>; akıl yolu ile oluşturulan tümden gelim sistemi. Deney ve gözlem ile doğru bilgi</a:t>
            </a:r>
          </a:p>
          <a:p>
            <a:pPr lvl="1">
              <a:spcBef>
                <a:spcPts val="0"/>
              </a:spcBef>
            </a:pPr>
            <a:r>
              <a:rPr lang="tr-TR" dirty="0"/>
              <a:t>Aydınlanma ve ilerleme için itici güç</a:t>
            </a:r>
          </a:p>
          <a:p>
            <a:pPr lvl="1">
              <a:spcBef>
                <a:spcPts val="0"/>
              </a:spcBef>
            </a:pPr>
            <a:r>
              <a:rPr lang="tr-TR" dirty="0"/>
              <a:t>Yaşamın her alanında doğaya hükmeden insan</a:t>
            </a:r>
          </a:p>
          <a:p>
            <a:pPr marL="393700" lvl="1" indent="0" algn="ctr">
              <a:spcBef>
                <a:spcPts val="0"/>
              </a:spcBef>
              <a:buNone/>
            </a:pPr>
            <a:r>
              <a:rPr lang="tr-TR" dirty="0"/>
              <a:t>***</a:t>
            </a:r>
          </a:p>
          <a:p>
            <a:pPr marL="0" indent="0">
              <a:spcBef>
                <a:spcPts val="0"/>
              </a:spcBef>
              <a:buNone/>
            </a:pPr>
            <a:r>
              <a:rPr lang="tr-TR" b="1" i="1" dirty="0">
                <a:solidFill>
                  <a:srgbClr val="002060"/>
                </a:solidFill>
              </a:rPr>
              <a:t>Evrensellik</a:t>
            </a:r>
            <a:r>
              <a:rPr lang="tr-TR" dirty="0"/>
              <a:t>; bilim ve aklın her duruma uygulanması ve her durumda geçerli kabul edilmesi</a:t>
            </a:r>
          </a:p>
          <a:p>
            <a:pPr lvl="1">
              <a:spcBef>
                <a:spcPts val="0"/>
              </a:spcBef>
            </a:pPr>
            <a:r>
              <a:rPr lang="tr-TR" dirty="0"/>
              <a:t>Kültür ve değerden bağımsız bilgiye ulaşma ideali</a:t>
            </a:r>
          </a:p>
          <a:p>
            <a:pPr marL="393700" lvl="1" indent="0" algn="ctr">
              <a:spcBef>
                <a:spcPts val="0"/>
              </a:spcBef>
              <a:buNone/>
            </a:pPr>
            <a:r>
              <a:rPr lang="tr-TR" dirty="0"/>
              <a:t>***</a:t>
            </a:r>
          </a:p>
          <a:p>
            <a:pPr marL="0" indent="0">
              <a:spcBef>
                <a:spcPts val="0"/>
              </a:spcBef>
              <a:buNone/>
            </a:pPr>
            <a:r>
              <a:rPr lang="tr-TR" b="1" i="1" dirty="0">
                <a:solidFill>
                  <a:srgbClr val="002060"/>
                </a:solidFill>
              </a:rPr>
              <a:t>Bireycilik</a:t>
            </a:r>
            <a:r>
              <a:rPr lang="tr-TR" dirty="0"/>
              <a:t>; bilgi ve eylemin başlangıcı. Aklın üzerinde hiçbir otorite kabul görmez. </a:t>
            </a:r>
          </a:p>
          <a:p>
            <a:pPr>
              <a:spcBef>
                <a:spcPts val="0"/>
              </a:spcBef>
            </a:pPr>
            <a:r>
              <a:rPr lang="tr-TR" dirty="0"/>
              <a:t>Toplum, bireylerin düşünce ve eylemlerinin toplamı</a:t>
            </a:r>
          </a:p>
          <a:p>
            <a:pPr marL="393700" lvl="1" indent="0" algn="just">
              <a:spcBef>
                <a:spcPts val="0"/>
              </a:spcBef>
              <a:buNone/>
            </a:pPr>
            <a:endParaRPr lang="tr-TR" dirty="0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9E5C3DE3-090E-9C46-825B-7DC600819583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tr-TR" smtClean="0"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20376551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E0A53F5F-5441-7E4E-A1FA-E657A66888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93124" y="593124"/>
            <a:ext cx="11624276" cy="7890476"/>
          </a:xfrm>
        </p:spPr>
        <p:txBody>
          <a:bodyPr/>
          <a:lstStyle/>
          <a:p>
            <a:pPr marL="0" indent="0">
              <a:spcBef>
                <a:spcPts val="0"/>
              </a:spcBef>
              <a:buNone/>
            </a:pPr>
            <a:endParaRPr lang="tr-TR" b="1" i="1" dirty="0">
              <a:solidFill>
                <a:srgbClr val="002060"/>
              </a:solidFill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tr-TR" b="1" i="1" dirty="0">
                <a:solidFill>
                  <a:srgbClr val="002060"/>
                </a:solidFill>
              </a:rPr>
              <a:t>Özgürlük</a:t>
            </a:r>
            <a:r>
              <a:rPr lang="tr-TR" dirty="0"/>
              <a:t>; feodal ve geleneksel sınırların kalkması, inanç, ticaret, iletişim, cinsellik, mülkiyet…</a:t>
            </a:r>
          </a:p>
          <a:p>
            <a:pPr algn="just">
              <a:spcBef>
                <a:spcPts val="0"/>
              </a:spcBef>
              <a:buFont typeface="Apple SD Gothic Neo Regular" panose="02000300000000000000" pitchFamily="2" charset="-127"/>
              <a:buChar char="✱"/>
            </a:pPr>
            <a:r>
              <a:rPr lang="tr-TR" dirty="0"/>
              <a:t>Yaşam, özgürlük ve mülkiyet haklarının korunması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tr-TR" dirty="0"/>
              <a:t>***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tr-TR" b="1" i="1" dirty="0">
                <a:solidFill>
                  <a:srgbClr val="002060"/>
                </a:solidFill>
              </a:rPr>
              <a:t>İnsan Doğası</a:t>
            </a:r>
            <a:r>
              <a:rPr lang="tr-TR" dirty="0"/>
              <a:t>;  toplumsal konularda doğa bilimleri yöntemi izlenebilir. </a:t>
            </a:r>
          </a:p>
          <a:p>
            <a:pPr algn="just">
              <a:spcBef>
                <a:spcPts val="0"/>
              </a:spcBef>
              <a:buFont typeface="Apple SD Gothic Neo Regular" panose="02000300000000000000" pitchFamily="2" charset="-127"/>
              <a:buChar char="✽"/>
            </a:pPr>
            <a:r>
              <a:rPr lang="tr-TR" dirty="0"/>
              <a:t>Müdahale olmadan yaşam en doğal olanın tezahürü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tr-TR" dirty="0"/>
              <a:t>Adam Smith, </a:t>
            </a:r>
            <a:r>
              <a:rPr lang="tr-TR" dirty="0" err="1"/>
              <a:t>Quesnay</a:t>
            </a:r>
            <a:endParaRPr lang="tr-TR" dirty="0"/>
          </a:p>
          <a:p>
            <a:pPr marL="0" indent="0" algn="ctr">
              <a:spcBef>
                <a:spcPts val="0"/>
              </a:spcBef>
              <a:buNone/>
            </a:pPr>
            <a:r>
              <a:rPr lang="tr-TR" dirty="0"/>
              <a:t>***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tr-TR" b="1" i="1" dirty="0">
                <a:solidFill>
                  <a:srgbClr val="002060"/>
                </a:solidFill>
              </a:rPr>
              <a:t>Tolerans</a:t>
            </a:r>
            <a:r>
              <a:rPr lang="tr-TR" dirty="0"/>
              <a:t>; insan doğasının birliği, evrenselliği ve kültürel görelilik düşüncesi</a:t>
            </a:r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546B9917-0CC9-0A47-9D14-1F9868D37E70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tr-TR" smtClean="0"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9235395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5DB70F44-1034-E648-BC48-B2A6585473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77330" y="1618735"/>
            <a:ext cx="11340070" cy="686486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b="1" i="1" dirty="0">
                <a:solidFill>
                  <a:srgbClr val="002060"/>
                </a:solidFill>
              </a:rPr>
              <a:t>Laiklik</a:t>
            </a:r>
            <a:r>
              <a:rPr lang="tr-TR" dirty="0"/>
              <a:t>; metafiziğin reddi. Özcü düşünceden uzaklaşma. Olguların nedensellikle açıklanması, bilgiyi tekelinde barındıran kiliseye karşı muhalefet</a:t>
            </a:r>
          </a:p>
          <a:p>
            <a:r>
              <a:rPr lang="tr-TR" dirty="0"/>
              <a:t>Bilginin kaynağı, doğa yasaları ve bilim insanları ve düşünürleri</a:t>
            </a:r>
          </a:p>
          <a:p>
            <a:r>
              <a:rPr lang="tr-TR" dirty="0"/>
              <a:t>Deney ve aklın üstünlüğü</a:t>
            </a:r>
          </a:p>
          <a:p>
            <a:r>
              <a:rPr lang="tr-TR" dirty="0"/>
              <a:t>Bilimsel bilgi ile toplum ilerler</a:t>
            </a:r>
          </a:p>
          <a:p>
            <a:pPr marL="0" indent="0">
              <a:buNone/>
            </a:pPr>
            <a:endParaRPr lang="tr-TR" dirty="0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41B139F1-87C2-2D40-A084-1D44C906BEC8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tr-TR" smtClean="0"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17358050"/>
      </p:ext>
    </p:extLst>
  </p:cSld>
  <p:clrMapOvr>
    <a:masterClrMapping/>
  </p:clrMapOvr>
  <p:transition spd="med"/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Harmony">
  <a:themeElements>
    <a:clrScheme name="Harmony">
      <a:dk1>
        <a:srgbClr val="5E5E5E"/>
      </a:dk1>
      <a:lt1>
        <a:srgbClr val="5E0033"/>
      </a:lt1>
      <a:dk2>
        <a:srgbClr val="565F5F"/>
      </a:dk2>
      <a:lt2>
        <a:srgbClr val="C2CBCA"/>
      </a:lt2>
      <a:accent1>
        <a:srgbClr val="87AEC1"/>
      </a:accent1>
      <a:accent2>
        <a:srgbClr val="D6BB9E"/>
      </a:accent2>
      <a:accent3>
        <a:srgbClr val="CC7A69"/>
      </a:accent3>
      <a:accent4>
        <a:srgbClr val="EAAB5C"/>
      </a:accent4>
      <a:accent5>
        <a:srgbClr val="98C8C6"/>
      </a:accent5>
      <a:accent6>
        <a:srgbClr val="C3CD8B"/>
      </a:accent6>
      <a:hlink>
        <a:srgbClr val="0000FF"/>
      </a:hlink>
      <a:folHlink>
        <a:srgbClr val="FF00FF"/>
      </a:folHlink>
    </a:clrScheme>
    <a:fontScheme name="Harmony">
      <a:majorFont>
        <a:latin typeface="Baskerville"/>
        <a:ea typeface="Baskerville"/>
        <a:cs typeface="Baskerville"/>
      </a:majorFont>
      <a:minorFont>
        <a:latin typeface="Baskerville"/>
        <a:ea typeface="Baskerville"/>
        <a:cs typeface="Baskerville"/>
      </a:minorFont>
    </a:fontScheme>
    <a:fmtScheme name="Harmony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oefler Text"/>
            <a:ea typeface="Hoefler Text"/>
            <a:cs typeface="Hoefler Text"/>
            <a:sym typeface="Hoefler Tex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38100" cap="flat">
          <a:solidFill>
            <a:schemeClr val="accent5">
              <a:hueOff val="85969"/>
              <a:satOff val="-7811"/>
              <a:lumOff val="-38955"/>
            </a:schemeClr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5E5E5E"/>
            </a:solidFill>
            <a:effectLst/>
            <a:uFillTx/>
            <a:latin typeface="Hoefler Text"/>
            <a:ea typeface="Hoefler Text"/>
            <a:cs typeface="Hoefler Text"/>
            <a:sym typeface="Hoefler Tex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Harmony">
  <a:themeElements>
    <a:clrScheme name="Harmony">
      <a:dk1>
        <a:srgbClr val="000000"/>
      </a:dk1>
      <a:lt1>
        <a:srgbClr val="FFFFFF"/>
      </a:lt1>
      <a:dk2>
        <a:srgbClr val="565F5F"/>
      </a:dk2>
      <a:lt2>
        <a:srgbClr val="C2CBCA"/>
      </a:lt2>
      <a:accent1>
        <a:srgbClr val="87AEC1"/>
      </a:accent1>
      <a:accent2>
        <a:srgbClr val="D6BB9E"/>
      </a:accent2>
      <a:accent3>
        <a:srgbClr val="CC7A69"/>
      </a:accent3>
      <a:accent4>
        <a:srgbClr val="EAAB5C"/>
      </a:accent4>
      <a:accent5>
        <a:srgbClr val="98C8C6"/>
      </a:accent5>
      <a:accent6>
        <a:srgbClr val="C3CD8B"/>
      </a:accent6>
      <a:hlink>
        <a:srgbClr val="0000FF"/>
      </a:hlink>
      <a:folHlink>
        <a:srgbClr val="FF00FF"/>
      </a:folHlink>
    </a:clrScheme>
    <a:fontScheme name="Harmony">
      <a:majorFont>
        <a:latin typeface="Baskerville"/>
        <a:ea typeface="Baskerville"/>
        <a:cs typeface="Baskerville"/>
      </a:majorFont>
      <a:minorFont>
        <a:latin typeface="Baskerville"/>
        <a:ea typeface="Baskerville"/>
        <a:cs typeface="Baskerville"/>
      </a:minorFont>
    </a:fontScheme>
    <a:fmtScheme name="Harmony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oefler Text"/>
            <a:ea typeface="Hoefler Text"/>
            <a:cs typeface="Hoefler Text"/>
            <a:sym typeface="Hoefler Tex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38100" cap="flat">
          <a:solidFill>
            <a:schemeClr val="accent5">
              <a:hueOff val="85969"/>
              <a:satOff val="-7811"/>
              <a:lumOff val="-38955"/>
            </a:schemeClr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5E5E5E"/>
            </a:solidFill>
            <a:effectLst/>
            <a:uFillTx/>
            <a:latin typeface="Hoefler Text"/>
            <a:ea typeface="Hoefler Text"/>
            <a:cs typeface="Hoefler Text"/>
            <a:sym typeface="Hoefler Tex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176</TotalTime>
  <Words>782</Words>
  <Application>Microsoft Macintosh PowerPoint</Application>
  <PresentationFormat>Özel</PresentationFormat>
  <Paragraphs>103</Paragraphs>
  <Slides>14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8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14</vt:i4>
      </vt:variant>
    </vt:vector>
  </HeadingPairs>
  <TitlesOfParts>
    <vt:vector size="23" baseType="lpstr">
      <vt:lpstr>Apple SD Gothic Neo Regular</vt:lpstr>
      <vt:lpstr>Arial</vt:lpstr>
      <vt:lpstr>Baskerville</vt:lpstr>
      <vt:lpstr>Century Gothic</vt:lpstr>
      <vt:lpstr>Helvetica Neue</vt:lpstr>
      <vt:lpstr>Hoefler Text</vt:lpstr>
      <vt:lpstr>Times</vt:lpstr>
      <vt:lpstr>Zapf Dingbats</vt:lpstr>
      <vt:lpstr>Harmony</vt:lpstr>
      <vt:lpstr>SOSYOLOJİ TARİHİ  5</vt:lpstr>
      <vt:lpstr>PowerPoint Sunusu</vt:lpstr>
      <vt:lpstr>Bilimsel Yaklaşımların Ön Plana Çıkması 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Aydınlanma düşüncesinde birbiriyle örtüşen üç neslin çalışması:</vt:lpstr>
      <vt:lpstr>Montesquieu Yasaların Ruhu</vt:lpstr>
      <vt:lpstr>PowerPoint Sunusu</vt:lpstr>
      <vt:lpstr>«Bu dünyada gördüğümüz çeşitli etkilerin kör bir yazgıdan olduğunu iddia edenler, tam anlamıyla saçmalıyorlar; zira, zeki varlıkların kör bir yazgının eseri olabileceğini iddia etmekten daha mantıksızca bir şey olabilir mi?»</vt:lpstr>
      <vt:lpstr>PowerPoint Sunusu</vt:lpstr>
    </vt:vector>
  </TitlesOfParts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SOSYOLOJİ TARİHİ  SOS312 1</dc:title>
  <cp:lastModifiedBy>Microsoft Office Kullanıcısı</cp:lastModifiedBy>
  <cp:revision>20</cp:revision>
  <dcterms:modified xsi:type="dcterms:W3CDTF">2020-05-09T16:42:19Z</dcterms:modified>
</cp:coreProperties>
</file>