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6" r:id="rId4"/>
    <p:sldId id="258" r:id="rId5"/>
    <p:sldId id="261" r:id="rId6"/>
    <p:sldId id="257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5FC8F-1BD9-481E-BC8E-36CE46060926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C367-1342-440A-9BAF-2477ECA8D3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Introductions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INTRODUCTIONS</a:t>
            </a:r>
          </a:p>
          <a:p>
            <a:r>
              <a:rPr lang="tr-TR" dirty="0" err="1" smtClean="0"/>
              <a:t>Introduction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be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essay</a:t>
            </a:r>
            <a:r>
              <a:rPr lang="tr-TR" dirty="0" smtClean="0"/>
              <a:t> in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respect</a:t>
            </a:r>
            <a:r>
              <a:rPr lang="tr-TR" dirty="0" smtClean="0"/>
              <a:t>: it is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contact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audienve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sure </a:t>
            </a:r>
            <a:r>
              <a:rPr lang="tr-TR" dirty="0" err="1" smtClean="0"/>
              <a:t>would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an </a:t>
            </a:r>
            <a:r>
              <a:rPr lang="tr-TR" dirty="0" err="1" smtClean="0"/>
              <a:t>impression</a:t>
            </a:r>
            <a:r>
              <a:rPr lang="tr-TR" dirty="0" smtClean="0"/>
              <a:t> on her/</a:t>
            </a:r>
            <a:r>
              <a:rPr lang="tr-TR" dirty="0" err="1" smtClean="0"/>
              <a:t>him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encounter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introduction</a:t>
            </a:r>
            <a:r>
              <a:rPr lang="tr-TR" dirty="0" smtClean="0"/>
              <a:t> is </a:t>
            </a:r>
            <a:r>
              <a:rPr lang="tr-TR" dirty="0" err="1" smtClean="0"/>
              <a:t>ordinary</a:t>
            </a:r>
            <a:r>
              <a:rPr lang="tr-TR" dirty="0" smtClean="0"/>
              <a:t>, in </a:t>
            </a:r>
            <a:r>
              <a:rPr lang="tr-TR" dirty="0" err="1" smtClean="0"/>
              <a:t>real</a:t>
            </a:r>
            <a:r>
              <a:rPr lang="tr-TR" dirty="0" smtClean="0"/>
              <a:t> life </a:t>
            </a:r>
            <a:r>
              <a:rPr lang="tr-TR" dirty="0" err="1" smtClean="0"/>
              <a:t>situations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reader</a:t>
            </a:r>
            <a:r>
              <a:rPr lang="tr-TR" dirty="0" smtClean="0"/>
              <a:t> </a:t>
            </a:r>
            <a:r>
              <a:rPr lang="tr-TR" dirty="0" err="1" smtClean="0"/>
              <a:t>simply</a:t>
            </a:r>
            <a:r>
              <a:rPr lang="tr-TR" dirty="0" smtClean="0"/>
              <a:t> </a:t>
            </a:r>
            <a:r>
              <a:rPr lang="tr-TR" dirty="0" err="1" smtClean="0"/>
              <a:t>stops</a:t>
            </a:r>
            <a:r>
              <a:rPr lang="tr-TR" dirty="0" smtClean="0"/>
              <a:t> </a:t>
            </a:r>
            <a:r>
              <a:rPr lang="tr-TR" dirty="0" err="1" smtClean="0"/>
              <a:t>reading</a:t>
            </a:r>
            <a:r>
              <a:rPr lang="tr-TR" dirty="0" smtClean="0"/>
              <a:t>.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give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reader</a:t>
            </a:r>
            <a:r>
              <a:rPr lang="tr-TR" dirty="0" smtClean="0"/>
              <a:t> a </a:t>
            </a:r>
            <a:r>
              <a:rPr lang="tr-TR" dirty="0" err="1" smtClean="0"/>
              <a:t>reson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essay</a:t>
            </a:r>
            <a:r>
              <a:rPr lang="tr-TR" dirty="0" smtClean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opening</a:t>
            </a:r>
            <a:r>
              <a:rPr lang="tr-TR" dirty="0" smtClean="0"/>
              <a:t> of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essay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respect</a:t>
            </a:r>
            <a:r>
              <a:rPr lang="tr-TR" dirty="0" smtClean="0"/>
              <a:t> </a:t>
            </a:r>
            <a:r>
              <a:rPr lang="tr-TR" dirty="0" err="1" smtClean="0"/>
              <a:t>introduction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essay</a:t>
            </a:r>
            <a:r>
              <a:rPr lang="tr-TR" dirty="0" smtClean="0"/>
              <a:t>. </a:t>
            </a:r>
            <a:r>
              <a:rPr lang="tr-TR" dirty="0" err="1" smtClean="0"/>
              <a:t>Now</a:t>
            </a:r>
            <a:r>
              <a:rPr lang="tr-TR" dirty="0" smtClean="0"/>
              <a:t> </a:t>
            </a:r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general </a:t>
            </a:r>
            <a:r>
              <a:rPr lang="tr-TR" dirty="0" err="1" smtClean="0"/>
              <a:t>ways</a:t>
            </a:r>
            <a:r>
              <a:rPr lang="tr-TR" dirty="0" smtClean="0"/>
              <a:t> of </a:t>
            </a:r>
            <a:r>
              <a:rPr lang="tr-TR" dirty="0" err="1" smtClean="0"/>
              <a:t>getting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attention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audience</a:t>
            </a:r>
            <a:r>
              <a:rPr lang="tr-TR" dirty="0" smtClean="0"/>
              <a:t>. </a:t>
            </a:r>
            <a:r>
              <a:rPr lang="tr-TR" dirty="0" err="1" smtClean="0"/>
              <a:t>What</a:t>
            </a:r>
            <a:r>
              <a:rPr lang="tr-TR" dirty="0" smtClean="0"/>
              <a:t> can </a:t>
            </a:r>
            <a:r>
              <a:rPr lang="tr-TR" dirty="0" err="1" smtClean="0"/>
              <a:t>you</a:t>
            </a:r>
            <a:r>
              <a:rPr lang="tr-TR" dirty="0" smtClean="0"/>
              <a:t> do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introduction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starting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general </a:t>
            </a:r>
            <a:r>
              <a:rPr lang="tr-TR" dirty="0" err="1" smtClean="0"/>
              <a:t>statement</a:t>
            </a:r>
            <a:r>
              <a:rPr lang="tr-TR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start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essay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 smtClean="0"/>
              <a:t> </a:t>
            </a:r>
            <a:r>
              <a:rPr lang="tr-TR" dirty="0" err="1" smtClean="0"/>
              <a:t>avoid</a:t>
            </a:r>
            <a:r>
              <a:rPr lang="tr-TR" dirty="0" smtClean="0"/>
              <a:t>, is </a:t>
            </a:r>
            <a:r>
              <a:rPr lang="tr-TR" dirty="0" err="1" smtClean="0"/>
              <a:t>starting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general </a:t>
            </a:r>
            <a:r>
              <a:rPr lang="tr-TR" dirty="0" err="1" smtClean="0"/>
              <a:t>statement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“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beings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always</a:t>
            </a:r>
            <a:r>
              <a:rPr lang="tr-TR" dirty="0" smtClean="0"/>
              <a:t> </a:t>
            </a:r>
            <a:r>
              <a:rPr lang="tr-TR" dirty="0" err="1" smtClean="0"/>
              <a:t>lived</a:t>
            </a:r>
            <a:r>
              <a:rPr lang="tr-TR" dirty="0" smtClean="0"/>
              <a:t> in </a:t>
            </a:r>
            <a:r>
              <a:rPr lang="tr-TR" dirty="0" err="1" smtClean="0"/>
              <a:t>communities</a:t>
            </a:r>
            <a:r>
              <a:rPr lang="tr-TR" dirty="0" smtClean="0"/>
              <a:t>”. </a:t>
            </a:r>
            <a:r>
              <a:rPr lang="tr-TR" dirty="0" err="1" smtClean="0"/>
              <a:t>Or</a:t>
            </a:r>
            <a:r>
              <a:rPr lang="tr-TR" dirty="0" smtClean="0"/>
              <a:t> “</a:t>
            </a:r>
            <a:r>
              <a:rPr lang="tr-TR" dirty="0" err="1" smtClean="0"/>
              <a:t>history</a:t>
            </a:r>
            <a:r>
              <a:rPr lang="tr-TR" dirty="0" smtClean="0"/>
              <a:t> has </a:t>
            </a:r>
            <a:r>
              <a:rPr lang="tr-TR" dirty="0" err="1" smtClean="0"/>
              <a:t>witnessed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foundation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fall</a:t>
            </a:r>
            <a:r>
              <a:rPr lang="tr-TR" dirty="0" smtClean="0"/>
              <a:t> of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civilizations</a:t>
            </a:r>
            <a:r>
              <a:rPr lang="tr-TR" dirty="0" smtClean="0"/>
              <a:t>”. </a:t>
            </a:r>
            <a:r>
              <a:rPr lang="tr-TR" dirty="0" err="1" smtClean="0"/>
              <a:t>Although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statements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okay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themselves</a:t>
            </a:r>
            <a:r>
              <a:rPr lang="tr-TR" dirty="0" smtClean="0"/>
              <a:t>, </a:t>
            </a:r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interesting</a:t>
            </a:r>
            <a:r>
              <a:rPr lang="tr-TR" dirty="0" smtClean="0"/>
              <a:t> </a:t>
            </a:r>
            <a:r>
              <a:rPr lang="tr-TR" dirty="0" err="1" smtClean="0"/>
              <a:t>introductions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Starting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startling</a:t>
            </a:r>
            <a:r>
              <a:rPr lang="tr-TR" dirty="0" smtClean="0"/>
              <a:t> </a:t>
            </a:r>
            <a:r>
              <a:rPr lang="tr-TR" dirty="0" err="1" smtClean="0"/>
              <a:t>statement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attacking</a:t>
            </a:r>
            <a:r>
              <a:rPr lang="tr-TR" dirty="0" smtClean="0"/>
              <a:t> a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opinion</a:t>
            </a:r>
            <a:r>
              <a:rPr lang="tr-TR" dirty="0" smtClean="0"/>
              <a:t> is a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get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attention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You</a:t>
            </a:r>
            <a:r>
              <a:rPr lang="tr-TR" dirty="0" smtClean="0"/>
              <a:t> can </a:t>
            </a:r>
            <a:r>
              <a:rPr lang="tr-TR" dirty="0" err="1" smtClean="0"/>
              <a:t>also</a:t>
            </a:r>
            <a:r>
              <a:rPr lang="tr-TR" dirty="0" smtClean="0"/>
              <a:t> start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rhetorical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. </a:t>
            </a:r>
            <a:r>
              <a:rPr lang="tr-TR" dirty="0" err="1" smtClean="0"/>
              <a:t>Make</a:t>
            </a:r>
            <a:r>
              <a:rPr lang="tr-TR" dirty="0" smtClean="0"/>
              <a:t> sure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 is </a:t>
            </a:r>
            <a:r>
              <a:rPr lang="tr-TR" dirty="0" err="1" smtClean="0"/>
              <a:t>rhetorical</a:t>
            </a:r>
            <a:r>
              <a:rPr lang="tr-TR" dirty="0" smtClean="0"/>
              <a:t>.</a:t>
            </a:r>
          </a:p>
          <a:p>
            <a:r>
              <a:rPr lang="tr-TR" dirty="0" smtClean="0"/>
              <a:t>A </a:t>
            </a:r>
            <a:r>
              <a:rPr lang="tr-TR" dirty="0" err="1" smtClean="0"/>
              <a:t>joke</a:t>
            </a:r>
            <a:r>
              <a:rPr lang="tr-TR" dirty="0" smtClean="0"/>
              <a:t>, an </a:t>
            </a:r>
            <a:r>
              <a:rPr lang="tr-TR" dirty="0" err="1" smtClean="0"/>
              <a:t>anecdote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a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brief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 </a:t>
            </a:r>
            <a:r>
              <a:rPr lang="tr-TR" dirty="0" err="1" smtClean="0"/>
              <a:t>study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be a </a:t>
            </a:r>
            <a:r>
              <a:rPr lang="tr-TR" dirty="0" err="1" smtClean="0"/>
              <a:t>good</a:t>
            </a:r>
            <a:r>
              <a:rPr lang="tr-TR" dirty="0" smtClean="0"/>
              <a:t> start </a:t>
            </a:r>
            <a:r>
              <a:rPr lang="tr-TR" dirty="0" err="1" smtClean="0"/>
              <a:t>depending</a:t>
            </a:r>
            <a:r>
              <a:rPr lang="tr-TR" dirty="0" smtClean="0"/>
              <a:t> on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relavance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topic</a:t>
            </a:r>
            <a:r>
              <a:rPr lang="tr-TR" dirty="0" smtClean="0"/>
              <a:t>.</a:t>
            </a:r>
            <a:endParaRPr lang="tr-T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03848" y="0"/>
            <a:ext cx="8229600" cy="836712"/>
          </a:xfrm>
        </p:spPr>
        <p:txBody>
          <a:bodyPr/>
          <a:lstStyle/>
          <a:p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Writing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4">
                    <a:lumMod val="75000"/>
                  </a:schemeClr>
                </a:solidFill>
              </a:rPr>
              <a:t>Skills</a:t>
            </a:r>
            <a:r>
              <a:rPr lang="tr-TR" dirty="0" smtClean="0">
                <a:solidFill>
                  <a:schemeClr val="accent4">
                    <a:lumMod val="75000"/>
                  </a:schemeClr>
                </a:solidFill>
              </a:rPr>
              <a:t> 1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Quotes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esay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numerous</a:t>
            </a:r>
            <a:r>
              <a:rPr lang="tr-TR" dirty="0" smtClean="0"/>
              <a:t> </a:t>
            </a:r>
            <a:r>
              <a:rPr lang="tr-TR" dirty="0" err="1" smtClean="0"/>
              <a:t>thanks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internet, can be </a:t>
            </a:r>
            <a:r>
              <a:rPr lang="tr-TR" dirty="0" err="1" smtClean="0"/>
              <a:t>used</a:t>
            </a:r>
            <a:r>
              <a:rPr lang="tr-TR" dirty="0" smtClean="0"/>
              <a:t> as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openers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stated</a:t>
            </a:r>
            <a:r>
              <a:rPr lang="tr-TR" dirty="0" smtClean="0"/>
              <a:t> </a:t>
            </a:r>
            <a:r>
              <a:rPr lang="tr-TR" dirty="0" err="1" smtClean="0"/>
              <a:t>strategies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be </a:t>
            </a:r>
            <a:r>
              <a:rPr lang="tr-TR" dirty="0" err="1" smtClean="0"/>
              <a:t>used</a:t>
            </a:r>
            <a:r>
              <a:rPr lang="tr-TR" dirty="0" smtClean="0"/>
              <a:t> as </a:t>
            </a:r>
            <a:r>
              <a:rPr lang="tr-TR" dirty="0" err="1" smtClean="0"/>
              <a:t>long</a:t>
            </a:r>
            <a:r>
              <a:rPr lang="tr-TR" dirty="0" smtClean="0"/>
              <a:t> as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an </a:t>
            </a:r>
            <a:r>
              <a:rPr lang="tr-TR" dirty="0" err="1" smtClean="0"/>
              <a:t>interesting</a:t>
            </a:r>
            <a:r>
              <a:rPr lang="tr-TR" dirty="0" smtClean="0"/>
              <a:t> start.</a:t>
            </a:r>
          </a:p>
          <a:p>
            <a:r>
              <a:rPr lang="tr-TR" dirty="0" err="1" smtClean="0"/>
              <a:t>Please</a:t>
            </a:r>
            <a:r>
              <a:rPr lang="tr-TR" dirty="0" smtClean="0"/>
              <a:t> </a:t>
            </a:r>
            <a:r>
              <a:rPr lang="tr-TR" dirty="0" err="1" smtClean="0"/>
              <a:t>keep</a:t>
            </a:r>
            <a:r>
              <a:rPr lang="tr-TR" dirty="0" smtClean="0"/>
              <a:t> in </a:t>
            </a:r>
            <a:r>
              <a:rPr lang="tr-TR" dirty="0" err="1" smtClean="0"/>
              <a:t>mind</a:t>
            </a:r>
            <a:r>
              <a:rPr lang="tr-TR" dirty="0" smtClean="0"/>
              <a:t>: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do not </a:t>
            </a:r>
            <a:r>
              <a:rPr lang="tr-TR" dirty="0" err="1" smtClean="0"/>
              <a:t>give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reader</a:t>
            </a:r>
            <a:r>
              <a:rPr lang="tr-TR" dirty="0" smtClean="0"/>
              <a:t> a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essay</a:t>
            </a:r>
            <a:r>
              <a:rPr lang="tr-TR" dirty="0" smtClean="0"/>
              <a:t>, s/he can </a:t>
            </a:r>
            <a:r>
              <a:rPr lang="tr-TR" dirty="0" err="1" smtClean="0"/>
              <a:t>move</a:t>
            </a:r>
            <a:r>
              <a:rPr lang="tr-TR" dirty="0" smtClean="0"/>
              <a:t> on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next</a:t>
            </a:r>
            <a:r>
              <a:rPr lang="tr-TR" dirty="0" smtClean="0"/>
              <a:t> </a:t>
            </a:r>
            <a:r>
              <a:rPr lang="tr-TR" dirty="0" err="1" smtClean="0"/>
              <a:t>piece</a:t>
            </a:r>
            <a:r>
              <a:rPr lang="tr-TR" dirty="0" smtClean="0"/>
              <a:t> in an </a:t>
            </a:r>
            <a:r>
              <a:rPr lang="tr-TR" dirty="0" err="1" smtClean="0"/>
              <a:t>instant</a:t>
            </a:r>
            <a:r>
              <a:rPr lang="tr-TR" dirty="0" smtClean="0"/>
              <a:t>, as </a:t>
            </a:r>
            <a:r>
              <a:rPr lang="tr-TR" dirty="0" err="1" smtClean="0"/>
              <a:t>we</a:t>
            </a:r>
            <a:r>
              <a:rPr lang="tr-TR" dirty="0" smtClean="0"/>
              <a:t> do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zapping</a:t>
            </a:r>
            <a:r>
              <a:rPr lang="tr-TR" smtClean="0"/>
              <a:t> </a:t>
            </a:r>
            <a:r>
              <a:rPr lang="tr-TR" smtClean="0">
                <a:sym typeface="Wingdings" pitchFamily="2" charset="2"/>
              </a:rPr>
              <a:t></a:t>
            </a:r>
            <a:r>
              <a:rPr lang="tr-TR" smtClean="0"/>
              <a:t> 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340</Words>
  <Application>Microsoft Office PowerPoint</Application>
  <PresentationFormat>Ekran Gösterisi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Writing Skills 1</vt:lpstr>
      <vt:lpstr>Writing Skills 1</vt:lpstr>
      <vt:lpstr>Writing Skills 1</vt:lpstr>
      <vt:lpstr>Writing Skills 1</vt:lpstr>
      <vt:lpstr>Writing Skills 1</vt:lpstr>
      <vt:lpstr>Writing Skills 1</vt:lpstr>
    </vt:vector>
  </TitlesOfParts>
  <Company>Private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Skills 1</dc:title>
  <dc:creator>Özel Kullanıcı</dc:creator>
  <cp:lastModifiedBy>Özel Kullanıcı</cp:lastModifiedBy>
  <cp:revision>11</cp:revision>
  <dcterms:created xsi:type="dcterms:W3CDTF">2020-03-04T20:45:23Z</dcterms:created>
  <dcterms:modified xsi:type="dcterms:W3CDTF">2020-03-05T09:19:44Z</dcterms:modified>
</cp:coreProperties>
</file>