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1" r:id="rId4"/>
    <p:sldId id="258" r:id="rId5"/>
    <p:sldId id="272" r:id="rId6"/>
    <p:sldId id="259" r:id="rId7"/>
    <p:sldId id="27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8661"/>
            <a:ext cx="9417395" cy="15571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4400" dirty="0"/>
              <a:t>Evde Bakım Hizmeti Kapsamında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34208"/>
            <a:ext cx="10106508" cy="4823792"/>
          </a:xfrm>
        </p:spPr>
        <p:txBody>
          <a:bodyPr numCol="1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Sağlığın geliştirilmesi ve korunması, hastalıkların ve özürlülüğün önlenmesi,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Öz bakımın sağlanması, kendine yardım, karşılıklı yardımlaşma, savunuculuk,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Tıbbi ve hemşirelik bakımı,</a:t>
            </a:r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713105" y="2623820"/>
            <a:ext cx="1048448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sym typeface="+mn-ea"/>
              </a:rPr>
              <a:t>Kişisel bakım hizmeti: giyinme, yıkanma, alışveriş,</a:t>
            </a:r>
            <a:endParaRPr lang="tr-T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sym typeface="+mn-ea"/>
              </a:rPr>
              <a:t>Özürlü bireyin gereksinimini karşılamak üzere ev ortamında düzenlemeler yapılması,</a:t>
            </a:r>
            <a:endParaRPr lang="tr-T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sym typeface="+mn-ea"/>
              </a:rPr>
              <a:t>Sevk işlemi ve kamu olanaklarına ulaşma imkânının sağlanması,</a:t>
            </a:r>
            <a:endParaRPr lang="tr-T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sym typeface="+mn-ea"/>
              </a:rPr>
              <a:t>Rehabilitasyon hizmetleri,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Evde Bakım Hizmeti Kapsamında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772886" y="2075001"/>
            <a:ext cx="10214113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Rahatlatıcı bakım,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Palyatif bakım,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Danışmanlık ve duygusal destek hizmeti,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Bireyin ailesi ve diğer ilişkili kişilere gerekli bilginin verilmesi,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Sosyal etkileşimin arttırılması,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1059815" y="2815590"/>
            <a:ext cx="100730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sym typeface="+mn-ea"/>
              </a:rPr>
              <a:t>Fiziksel aktivite olanaklarının sağlanması,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sym typeface="+mn-ea"/>
              </a:rPr>
              <a:t>Bakım öncesinde, bakım sırasında ve sonrasında bakım verenlere destek sağlanması,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sym typeface="+mn-ea"/>
              </a:rPr>
              <a:t>Hasta ve yakınlarının eğitimi gibi hizmetler verilmektedir.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sym typeface="+mn-ea"/>
              </a:rPr>
              <a:t>Temel ve özel ihtiyaçların karşılanması, destekleyici aletler, ekipman ve ilaçların sağlanması,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sym typeface="+mn-ea"/>
              </a:rPr>
              <a:t>Özelleşmiş destek hizmetleri,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681"/>
            <a:ext cx="9784080" cy="1508760"/>
          </a:xfrm>
        </p:spPr>
        <p:txBody>
          <a:bodyPr/>
          <a:lstStyle/>
          <a:p>
            <a:r>
              <a:rPr lang="tr-TR" dirty="0" smtClean="0"/>
              <a:t>Evde Bakım Hizmetlerinden Kimler Faydalanabilir?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838200" y="1982236"/>
            <a:ext cx="10747513" cy="71088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Ameliyat sonrası bakım ihtiyacı olanlar</a:t>
            </a:r>
            <a:endParaRPr lang="tr-TR" sz="2400" dirty="0" smtClean="0"/>
          </a:p>
          <a:p>
            <a:r>
              <a:rPr lang="tr-TR" sz="2400" dirty="0" smtClean="0"/>
              <a:t>Ortopedi ve Travmatoloji hastaları</a:t>
            </a:r>
            <a:endParaRPr lang="tr-TR" sz="2400" dirty="0" smtClean="0"/>
          </a:p>
          <a:p>
            <a:r>
              <a:rPr lang="tr-TR" sz="2400" dirty="0" smtClean="0"/>
              <a:t>Kalp, Damar ve Hipertansiyon hastaları</a:t>
            </a:r>
            <a:endParaRPr lang="tr-TR" sz="2400" dirty="0" smtClean="0"/>
          </a:p>
          <a:p>
            <a:r>
              <a:rPr lang="tr-TR" sz="2400" dirty="0" smtClean="0"/>
              <a:t>Hemipleji (Felçli) hastaları</a:t>
            </a:r>
            <a:endParaRPr lang="tr-TR" sz="2400" dirty="0" smtClean="0"/>
          </a:p>
          <a:p>
            <a:r>
              <a:rPr lang="tr-TR" sz="2400" dirty="0" smtClean="0"/>
              <a:t>Onkoloji (Kanser) hastaları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1671320" y="2829560"/>
            <a:ext cx="750760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sz="2800" dirty="0" smtClean="0">
                <a:sym typeface="+mn-ea"/>
              </a:rPr>
              <a:t>Akciğer ve Solunum hastaları</a:t>
            </a:r>
            <a:endParaRPr lang="tr-TR" sz="2800" dirty="0" smtClean="0"/>
          </a:p>
          <a:p>
            <a:r>
              <a:rPr lang="tr-TR" sz="2800" dirty="0" smtClean="0">
                <a:sym typeface="+mn-ea"/>
              </a:rPr>
              <a:t>Diabet hastaları</a:t>
            </a:r>
            <a:endParaRPr lang="tr-TR" sz="2800" dirty="0" smtClean="0"/>
          </a:p>
          <a:p>
            <a:r>
              <a:rPr lang="tr-TR" sz="2800" dirty="0" smtClean="0">
                <a:sym typeface="+mn-ea"/>
              </a:rPr>
              <a:t>Nöroloji hastaları</a:t>
            </a:r>
            <a:endParaRPr lang="tr-TR" sz="2800" dirty="0" smtClean="0"/>
          </a:p>
          <a:p>
            <a:r>
              <a:rPr lang="tr-TR" sz="2800" dirty="0" smtClean="0">
                <a:sym typeface="+mn-ea"/>
              </a:rPr>
              <a:t>Oksijen tedavisine ihtiyacı olan diğer hastalar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199" y="2686952"/>
            <a:ext cx="103598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Yeni doğum yapan anne ve bebekleri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Bakım ihtiyacı olan yaşlılar ve özürlüler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Yara bakımı, enjeksiyon, infüzyon ve diğer kısa Süreli hemşirelik hizmetlerine ihtiyaç duyanlar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Laboratuar tetkik ve test hizmetlerine ihtiyacı olanlar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Evinde her türlü medikal ekipman ihtiyacı olanlar</a:t>
            </a:r>
            <a:endParaRPr lang="tr-T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 Bakım Hizmetlerinden Kimler Faydalanabilir?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</Words>
  <Application>WPS Presentation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Arial Narrow</vt:lpstr>
      <vt:lpstr>Segoe Print</vt:lpstr>
      <vt:lpstr>Office Theme</vt:lpstr>
      <vt:lpstr>Evde Bakım Hizmeti Kapsamında </vt:lpstr>
      <vt:lpstr>PowerPoint 演示文稿</vt:lpstr>
      <vt:lpstr>Evde Bakım Hizmeti Kapsamında</vt:lpstr>
      <vt:lpstr>PowerPoint 演示文稿</vt:lpstr>
      <vt:lpstr>Evde Bakım Hizmetlerinden Kimler Faydalanabilir?</vt:lpstr>
      <vt:lpstr>PowerPoint 演示文稿</vt:lpstr>
      <vt:lpstr>Evde Bakım Hizmetlerinden Kimler Faydalanabilir?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Evde Bakım Hizmeti Kapsamında </dc:title>
  <dc:creator>LENOVO</dc:creator>
  <cp:lastModifiedBy>Nesibe Uzel Yar</cp:lastModifiedBy>
  <cp:revision>1</cp:revision>
  <dcterms:created xsi:type="dcterms:W3CDTF">2020-02-06T17:02:18Z</dcterms:created>
  <dcterms:modified xsi:type="dcterms:W3CDTF">2020-02-06T17:02:18Z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