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C774-CE0D-43F8-A129-DCAF10ACB2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200D-D820-4DC3-9347-1E33900B8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0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23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45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45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3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00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71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68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91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29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68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88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85AA-D649-4C49-92C2-0E884BAA8B83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2C73-7D04-4ABC-B082-E13512F977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3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AFETLERDE HABERLEŞME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159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AFETLERDE HABERLEŞME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Kablolu telefonlar, kişisel olarak çok kullanılmıyor.</a:t>
            </a:r>
          </a:p>
          <a:p>
            <a:r>
              <a:rPr lang="tr-TR" dirty="0" smtClean="0"/>
              <a:t>Kablolu hatlar ve baz istasyonları zarar görebilir.</a:t>
            </a:r>
          </a:p>
          <a:p>
            <a:r>
              <a:rPr lang="tr-TR" dirty="0" smtClean="0"/>
              <a:t>Baz istasyonları kapasitesi yetersiz kalabilir.</a:t>
            </a:r>
          </a:p>
          <a:p>
            <a:r>
              <a:rPr lang="tr-TR" dirty="0" smtClean="0"/>
              <a:t>Elektrik kesintisi sebebi ile mobil cihazlara güç kaynağı sağlanamayabilir.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77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Telsizler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0985"/>
            <a:ext cx="10515600" cy="4351338"/>
          </a:xfrm>
        </p:spPr>
        <p:txBody>
          <a:bodyPr/>
          <a:lstStyle/>
          <a:p>
            <a:r>
              <a:rPr lang="tr-TR" dirty="0" smtClean="0"/>
              <a:t>Telsiz haberleşmesi elektromanyetik dalgaların yayılımı üzerine dayanır. Bu sebeple telsizleri kullandıkları frekans aralığına göre üçe ayırabiliriz. </a:t>
            </a:r>
          </a:p>
          <a:p>
            <a:r>
              <a:rPr lang="tr-TR" dirty="0" smtClean="0"/>
              <a:t>" HF Telsizler (3-30Mhz) </a:t>
            </a:r>
          </a:p>
          <a:p>
            <a:r>
              <a:rPr lang="tr-TR" dirty="0" smtClean="0"/>
              <a:t>" VHF Telsizler (30-300Mhz) </a:t>
            </a:r>
          </a:p>
          <a:p>
            <a:r>
              <a:rPr lang="tr-TR" dirty="0" smtClean="0"/>
              <a:t>" UHF Telsizler (300-3GHhz) </a:t>
            </a:r>
          </a:p>
          <a:p>
            <a:r>
              <a:rPr lang="tr-TR" dirty="0" err="1" smtClean="0"/>
              <a:t>Walky</a:t>
            </a:r>
            <a:r>
              <a:rPr lang="tr-TR" dirty="0" smtClean="0"/>
              <a:t> </a:t>
            </a:r>
            <a:r>
              <a:rPr lang="tr-TR" dirty="0" err="1" smtClean="0"/>
              <a:t>talky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25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Telsizler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632938" cy="4351338"/>
          </a:xfrm>
        </p:spPr>
        <p:txBody>
          <a:bodyPr/>
          <a:lstStyle/>
          <a:p>
            <a:r>
              <a:rPr lang="tr-TR" dirty="0" smtClean="0"/>
              <a:t>HF uzun mesafe yüksek frekans</a:t>
            </a:r>
          </a:p>
          <a:p>
            <a:r>
              <a:rPr lang="tr-TR" dirty="0" smtClean="0"/>
              <a:t>VHF Telsizler,  UHF Telsizler  daha kısa mesafe de kullanılır, ses kalitesi daha anlaşılırdır.</a:t>
            </a:r>
          </a:p>
          <a:p>
            <a:r>
              <a:rPr lang="tr-TR" dirty="0" err="1" smtClean="0"/>
              <a:t>Walky</a:t>
            </a:r>
            <a:r>
              <a:rPr lang="tr-TR" dirty="0" smtClean="0"/>
              <a:t> </a:t>
            </a:r>
            <a:r>
              <a:rPr lang="tr-TR" dirty="0" err="1" smtClean="0"/>
              <a:t>talky</a:t>
            </a:r>
            <a:r>
              <a:rPr lang="tr-TR" dirty="0" smtClean="0"/>
              <a:t>  3 km-30km aralığında çekim gücü olan eşleştirilmiş lisanssız telsizlerdir.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846" t="8006" r="42692" b="5156"/>
          <a:stretch/>
        </p:blipFill>
        <p:spPr>
          <a:xfrm>
            <a:off x="8651630" y="0"/>
            <a:ext cx="3540370" cy="51681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27938"/>
            <a:ext cx="3198304" cy="29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Uydu haberleşme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2477" cy="4351338"/>
          </a:xfrm>
        </p:spPr>
        <p:txBody>
          <a:bodyPr/>
          <a:lstStyle/>
          <a:p>
            <a:r>
              <a:rPr lang="tr-TR" dirty="0" smtClean="0"/>
              <a:t>Direkt uydu aracılığı ile yapılan ve kesintisiz görüşme sağlayan sistemlerdir.</a:t>
            </a:r>
          </a:p>
          <a:p>
            <a:r>
              <a:rPr lang="tr-TR" dirty="0" err="1" smtClean="0"/>
              <a:t>Pahallı</a:t>
            </a:r>
            <a:r>
              <a:rPr lang="tr-TR" dirty="0" smtClean="0"/>
              <a:t> sistemlerdir.</a:t>
            </a:r>
          </a:p>
          <a:p>
            <a:r>
              <a:rPr lang="tr-TR" dirty="0" smtClean="0"/>
              <a:t>Profesyonel ekiplerde bulunur.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323" y="-99708"/>
            <a:ext cx="4712677" cy="298224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30" y="3531577"/>
            <a:ext cx="5322277" cy="33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Mobil Baz İstasyonları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7565" t="10742" r="5256" b="11994"/>
          <a:stretch/>
        </p:blipFill>
        <p:spPr>
          <a:xfrm>
            <a:off x="650630" y="1522155"/>
            <a:ext cx="10703170" cy="53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7323" y="-10867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Mobil Baz İstasyonları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908" y="0"/>
            <a:ext cx="5210092" cy="69062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2179" t="7777" r="36025" b="9260"/>
          <a:stretch/>
        </p:blipFill>
        <p:spPr>
          <a:xfrm>
            <a:off x="487323" y="1006443"/>
            <a:ext cx="6494585" cy="58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Haberleşmede Dikkat Edilmesi Gerekenler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Taşınabilir bataryalar bulundurmak önemlidir.</a:t>
            </a:r>
          </a:p>
          <a:p>
            <a:r>
              <a:rPr lang="tr-TR" dirty="0" smtClean="0"/>
              <a:t>İletişim ihtiyacı olmadığı durumlarda cihazlar kapalı veya uçak </a:t>
            </a:r>
            <a:r>
              <a:rPr lang="tr-TR" dirty="0" err="1" smtClean="0"/>
              <a:t>modunda</a:t>
            </a:r>
            <a:r>
              <a:rPr lang="tr-TR" dirty="0" smtClean="0"/>
              <a:t> bekletilebilir.</a:t>
            </a:r>
          </a:p>
          <a:p>
            <a:r>
              <a:rPr lang="tr-TR" dirty="0" smtClean="0"/>
              <a:t>Toplulukları bilgilendirmek için megafon kullanılabilir.</a:t>
            </a:r>
          </a:p>
          <a:p>
            <a:r>
              <a:rPr lang="tr-TR" dirty="0" smtClean="0"/>
              <a:t>Ekiplere bilgi verilirken kısa, net ifadeler kullanılmalı ve bilgiler doğru ve eksiksiz  verilmelidir.</a:t>
            </a:r>
          </a:p>
          <a:p>
            <a:r>
              <a:rPr lang="tr-TR" dirty="0" smtClean="0"/>
              <a:t>Toplulukta haberleşmeden sorumlu kişiler belli olmalı ve ekipler ile onlar iletişimde kalmalıdır.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63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Haberleşmede Dikkat Edilmesi Gerekenler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Bölgede yaşayan yabancılardan haberdar olunmalıdır.</a:t>
            </a:r>
          </a:p>
          <a:p>
            <a:r>
              <a:rPr lang="tr-TR" dirty="0" smtClean="0"/>
              <a:t>Gerekirse tercüman sağlanmalıdır.</a:t>
            </a:r>
          </a:p>
          <a:p>
            <a:endParaRPr lang="tr-TR" dirty="0"/>
          </a:p>
        </p:txBody>
      </p:sp>
      <p:pic>
        <p:nvPicPr>
          <p:cNvPr id="1026" name="Picture 2" descr="afetlerde Ã§evirmenlik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7" y="3743345"/>
            <a:ext cx="4407878" cy="278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008" y="3201692"/>
            <a:ext cx="3434862" cy="34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204</Words>
  <Application>Microsoft Office PowerPoint</Application>
  <PresentationFormat>Geniş ekran</PresentationFormat>
  <Paragraphs>32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AFETLERDE HABERLEŞME</vt:lpstr>
      <vt:lpstr>AFETLERDE HABERLEŞME</vt:lpstr>
      <vt:lpstr>Telsizler </vt:lpstr>
      <vt:lpstr>Telsizler </vt:lpstr>
      <vt:lpstr>Uydu haberleşme</vt:lpstr>
      <vt:lpstr>Mobil Baz İstasyonları</vt:lpstr>
      <vt:lpstr>Mobil Baz İstasyonları</vt:lpstr>
      <vt:lpstr>Haberleşmede Dikkat Edilmesi Gerekenler</vt:lpstr>
      <vt:lpstr>Haberleşmede Dikkat Edilmesi Gerekenler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AFET BİLİNCİ EĞİTİMİ</dc:title>
  <dc:creator>HP</dc:creator>
  <cp:lastModifiedBy>HP</cp:lastModifiedBy>
  <cp:revision>49</cp:revision>
  <dcterms:created xsi:type="dcterms:W3CDTF">2019-04-22T12:15:30Z</dcterms:created>
  <dcterms:modified xsi:type="dcterms:W3CDTF">2020-05-09T20:00:33Z</dcterms:modified>
</cp:coreProperties>
</file>