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1" r:id="rId2"/>
    <p:sldId id="257" r:id="rId3"/>
    <p:sldId id="256" r:id="rId4"/>
    <p:sldId id="258" r:id="rId5"/>
    <p:sldId id="259" r:id="rId6"/>
    <p:sldId id="260" r:id="rId7"/>
    <p:sldId id="262" r:id="rId8"/>
    <p:sldId id="264" r:id="rId9"/>
    <p:sldId id="265" r:id="rId10"/>
    <p:sldId id="263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660"/>
    <p:restoredTop sz="94646"/>
  </p:normalViewPr>
  <p:slideViewPr>
    <p:cSldViewPr snapToGrid="0" snapToObjects="1">
      <p:cViewPr varScale="1">
        <p:scale>
          <a:sx n="115" d="100"/>
          <a:sy n="115" d="100"/>
        </p:scale>
        <p:origin x="3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6F51-3EF9-FF47-B440-9779E54C04C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ADD6-361E-A447-9695-C0DCB314CE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3595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6F51-3EF9-FF47-B440-9779E54C04C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ADD6-361E-A447-9695-C0DCB314CE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48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6F51-3EF9-FF47-B440-9779E54C04C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ADD6-361E-A447-9695-C0DCB314CE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4353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6F51-3EF9-FF47-B440-9779E54C04C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ADD6-361E-A447-9695-C0DCB314CE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1833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6F51-3EF9-FF47-B440-9779E54C04C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ADD6-361E-A447-9695-C0DCB314CE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4717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6F51-3EF9-FF47-B440-9779E54C04C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ADD6-361E-A447-9695-C0DCB314CE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619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6F51-3EF9-FF47-B440-9779E54C04C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ADD6-361E-A447-9695-C0DCB314CE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5018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6F51-3EF9-FF47-B440-9779E54C04C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ADD6-361E-A447-9695-C0DCB314CE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4994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6F51-3EF9-FF47-B440-9779E54C04C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ADD6-361E-A447-9695-C0DCB314CE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2178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6F51-3EF9-FF47-B440-9779E54C04C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ADD6-361E-A447-9695-C0DCB314CE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1505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6F51-3EF9-FF47-B440-9779E54C04C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ADD6-361E-A447-9695-C0DCB314CE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7366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586F51-3EF9-FF47-B440-9779E54C04C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3ADD6-361E-A447-9695-C0DCB314CE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9751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785AE83F-B37B-DB46-B057-87872F7AD461}"/>
              </a:ext>
            </a:extLst>
          </p:cNvPr>
          <p:cNvSpPr txBox="1">
            <a:spLocks/>
          </p:cNvSpPr>
          <p:nvPr/>
        </p:nvSpPr>
        <p:spPr>
          <a:xfrm>
            <a:off x="4832659" y="4854861"/>
            <a:ext cx="3820687" cy="59101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>
                <a:latin typeface="Lucida Console" panose="020B0609040504020204" pitchFamily="49" charset="0"/>
                <a:ea typeface="Baskerville" panose="02020502070401020303" pitchFamily="18" charset="0"/>
              </a:rPr>
              <a:t>ARAZİ ve TASARIM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0F788D9-F8F9-344A-98D8-63FAB08855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610" y="1728439"/>
            <a:ext cx="4227673" cy="371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8380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186A1742-FFB8-5A46-A535-D1C42861CFEE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000" dirty="0">
                <a:latin typeface="Lucida Console" panose="020B0609040504020204" pitchFamily="49" charset="0"/>
                <a:ea typeface="Baskerville" panose="02020502070401020303" pitchFamily="18" charset="0"/>
              </a:rPr>
              <a:t>Doğal arazi formlarının plana aktarılması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4863F9C-8AA9-C844-98C4-61FD8AC44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780" y="269952"/>
            <a:ext cx="7047932" cy="455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373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33DF6C33-D769-1046-8F2F-A50B7062D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089" y="409032"/>
            <a:ext cx="4178302" cy="2947485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16B8A1EA-9246-FB47-8256-ECE827A05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5889" y="3869473"/>
            <a:ext cx="6087298" cy="244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427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4623647D-E55A-4741-8B89-D0908ED4DB93}"/>
              </a:ext>
            </a:extLst>
          </p:cNvPr>
          <p:cNvSpPr txBox="1">
            <a:spLocks/>
          </p:cNvSpPr>
          <p:nvPr/>
        </p:nvSpPr>
        <p:spPr>
          <a:xfrm>
            <a:off x="457199" y="220159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Tasarımı yönlendiren arazi formları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BE5B857B-4DE0-8347-B9E1-0ACB9F6061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42" y="1268450"/>
            <a:ext cx="8753707" cy="452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524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>
            <a:extLst>
              <a:ext uri="{FF2B5EF4-FFF2-40B4-BE49-F238E27FC236}">
                <a16:creationId xmlns:a16="http://schemas.microsoft.com/office/drawing/2014/main" id="{7A442B0A-5953-2A49-9C5C-574362C7E918}"/>
              </a:ext>
            </a:extLst>
          </p:cNvPr>
          <p:cNvSpPr txBox="1">
            <a:spLocks/>
          </p:cNvSpPr>
          <p:nvPr/>
        </p:nvSpPr>
        <p:spPr>
          <a:xfrm>
            <a:off x="349792" y="4502228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Mekan ve arazi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B88FF2A6-76BE-1447-BB61-94B00E78C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791" y="361176"/>
            <a:ext cx="4144741" cy="2415478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BED197CA-6A16-0341-BFEB-98A7ACBE52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9834" y="2156230"/>
            <a:ext cx="4718360" cy="2066210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0089260B-11CE-4242-B89B-F53C3E9C51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791" y="4222440"/>
            <a:ext cx="3604158" cy="2241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435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311A2CF7-AFE9-8B4F-B425-81169B25BA3D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Arazi formlarıyla mekan tasarlamak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1AE8F4F2-E3AA-9F43-8FDD-22C4FE368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0136"/>
            <a:ext cx="9102592" cy="1885796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7665CE2A-D5B1-B148-B128-AFBA48292B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2429" y="2963013"/>
            <a:ext cx="4361701" cy="276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132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4CB97799-1B5B-B14E-81D1-00389F718616}"/>
              </a:ext>
            </a:extLst>
          </p:cNvPr>
          <p:cNvSpPr txBox="1">
            <a:spLocks/>
          </p:cNvSpPr>
          <p:nvPr/>
        </p:nvSpPr>
        <p:spPr>
          <a:xfrm>
            <a:off x="100361" y="6219516"/>
            <a:ext cx="8643769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000" dirty="0">
                <a:latin typeface="Lucida Console" panose="020B0609040504020204" pitchFamily="49" charset="0"/>
                <a:ea typeface="Baskerville" panose="02020502070401020303" pitchFamily="18" charset="0"/>
              </a:rPr>
              <a:t>Hareketli arazi formlarıyla işlev kazandırma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7240426-A606-1442-B219-986C1A55F8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341" y="309292"/>
            <a:ext cx="6358054" cy="573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311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87671653-8A4A-D841-94BF-684BFC3529AB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Doğal araziyi okumak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417E371-A66A-6545-A573-4E7D4CA92C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780" y="529682"/>
            <a:ext cx="8561734" cy="243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311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EDEA3A33-03D5-3B42-82C1-51FCA3864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80" y="891632"/>
            <a:ext cx="8562415" cy="2944388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3025B418-3F6D-E44B-8D00-14EBEC8EB20F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000" dirty="0">
                <a:latin typeface="Lucida Console" panose="020B0609040504020204" pitchFamily="49" charset="0"/>
                <a:ea typeface="Baskerville" panose="02020502070401020303" pitchFamily="18" charset="0"/>
              </a:rPr>
              <a:t>Tasarımın arazi formlarına göre biçimlenmesi</a:t>
            </a:r>
          </a:p>
        </p:txBody>
      </p:sp>
    </p:spTree>
    <p:extLst>
      <p:ext uri="{BB962C8B-B14F-4D97-AF65-F5344CB8AC3E}">
        <p14:creationId xmlns:p14="http://schemas.microsoft.com/office/powerpoint/2010/main" val="1386219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C061A7BE-40BA-B247-91CB-F5AE88E60B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626" y="282807"/>
            <a:ext cx="7554548" cy="4411856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120E0974-F923-384A-B8C5-D95BED51E3E8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000" dirty="0">
                <a:latin typeface="Lucida Console" panose="020B0609040504020204" pitchFamily="49" charset="0"/>
                <a:ea typeface="Baskerville" panose="02020502070401020303" pitchFamily="18" charset="0"/>
              </a:rPr>
              <a:t>Arazi formlarıyla mekana hareket kazandırmak</a:t>
            </a:r>
          </a:p>
        </p:txBody>
      </p:sp>
    </p:spTree>
    <p:extLst>
      <p:ext uri="{BB962C8B-B14F-4D97-AF65-F5344CB8AC3E}">
        <p14:creationId xmlns:p14="http://schemas.microsoft.com/office/powerpoint/2010/main" val="1322858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37</Words>
  <Application>Microsoft Macintosh PowerPoint</Application>
  <PresentationFormat>Ekran Gösterisi (4:3)</PresentationFormat>
  <Paragraphs>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Baskerville</vt:lpstr>
      <vt:lpstr>Calibri</vt:lpstr>
      <vt:lpstr>Calibri Light</vt:lpstr>
      <vt:lpstr>Lucida Console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11</cp:revision>
  <dcterms:created xsi:type="dcterms:W3CDTF">2020-06-25T17:45:30Z</dcterms:created>
  <dcterms:modified xsi:type="dcterms:W3CDTF">2020-06-25T19:21:08Z</dcterms:modified>
</cp:coreProperties>
</file>