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7" r:id="rId3"/>
    <p:sldId id="256" r:id="rId4"/>
    <p:sldId id="258" r:id="rId5"/>
    <p:sldId id="259" r:id="rId6"/>
    <p:sldId id="260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0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59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3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83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7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1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01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99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17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50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36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6F51-3EF9-FF47-B440-9779E54C04C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ADD6-361E-A447-9695-C0DCB314C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75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785AE83F-B37B-DB46-B057-87872F7AD461}"/>
              </a:ext>
            </a:extLst>
          </p:cNvPr>
          <p:cNvSpPr txBox="1">
            <a:spLocks/>
          </p:cNvSpPr>
          <p:nvPr/>
        </p:nvSpPr>
        <p:spPr>
          <a:xfrm>
            <a:off x="4832659" y="4854861"/>
            <a:ext cx="3820687" cy="5910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ARAZİ ve TASARIM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F788D9-F8F9-344A-98D8-63FAB088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0" y="1728439"/>
            <a:ext cx="4227673" cy="37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3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186A1742-FFB8-5A46-A535-D1C42861CFEE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Doğal arazi formlarının plana aktarılması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4863F9C-8AA9-C844-98C4-61FD8AC44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269952"/>
            <a:ext cx="7047932" cy="45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3DF6C33-D769-1046-8F2F-A50B7062D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89" y="409032"/>
            <a:ext cx="4178302" cy="294748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6B8A1EA-9246-FB47-8256-ECE827A0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89" y="3869473"/>
            <a:ext cx="6087298" cy="24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4623647D-E55A-4741-8B89-D0908ED4DB93}"/>
              </a:ext>
            </a:extLst>
          </p:cNvPr>
          <p:cNvSpPr txBox="1">
            <a:spLocks/>
          </p:cNvSpPr>
          <p:nvPr/>
        </p:nvSpPr>
        <p:spPr>
          <a:xfrm>
            <a:off x="457199" y="220159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Tasarımı yönlendiren arazi formları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E5B857B-4DE0-8347-B9E1-0ACB9F606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2" y="1268450"/>
            <a:ext cx="8753707" cy="45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2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7A442B0A-5953-2A49-9C5C-574362C7E918}"/>
              </a:ext>
            </a:extLst>
          </p:cNvPr>
          <p:cNvSpPr txBox="1">
            <a:spLocks/>
          </p:cNvSpPr>
          <p:nvPr/>
        </p:nvSpPr>
        <p:spPr>
          <a:xfrm>
            <a:off x="349792" y="4502228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Mekan ve arazi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88FF2A6-76BE-1447-BB61-94B00E78C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1" y="361176"/>
            <a:ext cx="4144741" cy="24154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D197CA-6A16-0341-BFEB-98A7ACBE5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34" y="2156230"/>
            <a:ext cx="4718360" cy="206621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089260B-11CE-4242-B89B-F53C3E9C5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91" y="4222440"/>
            <a:ext cx="3604158" cy="22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311A2CF7-AFE9-8B4F-B425-81169B25BA3D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Arazi formlarıyla mekan tasarlamak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E8F4F2-E3AA-9F43-8FDD-22C4FE36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136"/>
            <a:ext cx="9102592" cy="188579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665CE2A-D5B1-B148-B128-AFBA4829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429" y="2963013"/>
            <a:ext cx="4361701" cy="27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4CB97799-1B5B-B14E-81D1-00389F718616}"/>
              </a:ext>
            </a:extLst>
          </p:cNvPr>
          <p:cNvSpPr txBox="1">
            <a:spLocks/>
          </p:cNvSpPr>
          <p:nvPr/>
        </p:nvSpPr>
        <p:spPr>
          <a:xfrm>
            <a:off x="100361" y="6219516"/>
            <a:ext cx="8643769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Hareketli arazi formlarıyla işlev kazandırma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240426-A606-1442-B219-986C1A55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41" y="309292"/>
            <a:ext cx="6358054" cy="57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1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87671653-8A4A-D841-94BF-684BFC3529AB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Doğal araziyi okumak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417E371-A66A-6545-A573-4E7D4CA9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529682"/>
            <a:ext cx="8561734" cy="24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DEA3A33-03D5-3B42-82C1-51FCA386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0" y="891632"/>
            <a:ext cx="8562415" cy="2944388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3025B418-3F6D-E44B-8D00-14EBEC8EB20F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Tasarımın arazi formlarına göre biçimlenmesi</a:t>
            </a:r>
          </a:p>
        </p:txBody>
      </p:sp>
    </p:spTree>
    <p:extLst>
      <p:ext uri="{BB962C8B-B14F-4D97-AF65-F5344CB8AC3E}">
        <p14:creationId xmlns:p14="http://schemas.microsoft.com/office/powerpoint/2010/main" val="138621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061A7BE-40BA-B247-91CB-F5AE88E6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26" y="282807"/>
            <a:ext cx="7554548" cy="4411856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20E0974-F923-384A-B8C5-D95BED51E3E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Arazi formlarıyla mekana hareket kazandırmak</a:t>
            </a:r>
          </a:p>
        </p:txBody>
      </p:sp>
    </p:spTree>
    <p:extLst>
      <p:ext uri="{BB962C8B-B14F-4D97-AF65-F5344CB8AC3E}">
        <p14:creationId xmlns:p14="http://schemas.microsoft.com/office/powerpoint/2010/main" val="132285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37</Words>
  <Application>Microsoft Macintosh PowerPoint</Application>
  <PresentationFormat>Ekran Gösterisi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Lucida Console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11</cp:revision>
  <dcterms:created xsi:type="dcterms:W3CDTF">2020-06-25T17:45:30Z</dcterms:created>
  <dcterms:modified xsi:type="dcterms:W3CDTF">2020-06-25T19:21:08Z</dcterms:modified>
</cp:coreProperties>
</file>