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37" d="100"/>
          <a:sy n="37"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5760753-8BEF-4A1A-BE70-368F6E54E712}"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3AC84C-3C05-4A02-863E-5AF0D83A396F}" type="slidenum">
              <a:rPr lang="tr-TR" smtClean="0"/>
              <a:t>‹#›</a:t>
            </a:fld>
            <a:endParaRPr lang="tr-TR"/>
          </a:p>
        </p:txBody>
      </p:sp>
    </p:spTree>
    <p:extLst>
      <p:ext uri="{BB962C8B-B14F-4D97-AF65-F5344CB8AC3E}">
        <p14:creationId xmlns:p14="http://schemas.microsoft.com/office/powerpoint/2010/main" val="430675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760753-8BEF-4A1A-BE70-368F6E54E712}"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3AC84C-3C05-4A02-863E-5AF0D83A396F}" type="slidenum">
              <a:rPr lang="tr-TR" smtClean="0"/>
              <a:t>‹#›</a:t>
            </a:fld>
            <a:endParaRPr lang="tr-TR"/>
          </a:p>
        </p:txBody>
      </p:sp>
    </p:spTree>
    <p:extLst>
      <p:ext uri="{BB962C8B-B14F-4D97-AF65-F5344CB8AC3E}">
        <p14:creationId xmlns:p14="http://schemas.microsoft.com/office/powerpoint/2010/main" val="1004723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760753-8BEF-4A1A-BE70-368F6E54E712}"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3AC84C-3C05-4A02-863E-5AF0D83A396F}" type="slidenum">
              <a:rPr lang="tr-TR" smtClean="0"/>
              <a:t>‹#›</a:t>
            </a:fld>
            <a:endParaRPr lang="tr-TR"/>
          </a:p>
        </p:txBody>
      </p:sp>
    </p:spTree>
    <p:extLst>
      <p:ext uri="{BB962C8B-B14F-4D97-AF65-F5344CB8AC3E}">
        <p14:creationId xmlns:p14="http://schemas.microsoft.com/office/powerpoint/2010/main" val="1209188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760753-8BEF-4A1A-BE70-368F6E54E712}"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3AC84C-3C05-4A02-863E-5AF0D83A396F}" type="slidenum">
              <a:rPr lang="tr-TR" smtClean="0"/>
              <a:t>‹#›</a:t>
            </a:fld>
            <a:endParaRPr lang="tr-TR"/>
          </a:p>
        </p:txBody>
      </p:sp>
    </p:spTree>
    <p:extLst>
      <p:ext uri="{BB962C8B-B14F-4D97-AF65-F5344CB8AC3E}">
        <p14:creationId xmlns:p14="http://schemas.microsoft.com/office/powerpoint/2010/main" val="2073692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5760753-8BEF-4A1A-BE70-368F6E54E712}"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3AC84C-3C05-4A02-863E-5AF0D83A396F}" type="slidenum">
              <a:rPr lang="tr-TR" smtClean="0"/>
              <a:t>‹#›</a:t>
            </a:fld>
            <a:endParaRPr lang="tr-TR"/>
          </a:p>
        </p:txBody>
      </p:sp>
    </p:spTree>
    <p:extLst>
      <p:ext uri="{BB962C8B-B14F-4D97-AF65-F5344CB8AC3E}">
        <p14:creationId xmlns:p14="http://schemas.microsoft.com/office/powerpoint/2010/main" val="2168356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5760753-8BEF-4A1A-BE70-368F6E54E712}"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63AC84C-3C05-4A02-863E-5AF0D83A396F}" type="slidenum">
              <a:rPr lang="tr-TR" smtClean="0"/>
              <a:t>‹#›</a:t>
            </a:fld>
            <a:endParaRPr lang="tr-TR"/>
          </a:p>
        </p:txBody>
      </p:sp>
    </p:spTree>
    <p:extLst>
      <p:ext uri="{BB962C8B-B14F-4D97-AF65-F5344CB8AC3E}">
        <p14:creationId xmlns:p14="http://schemas.microsoft.com/office/powerpoint/2010/main" val="3310900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5760753-8BEF-4A1A-BE70-368F6E54E712}" type="datetimeFigureOut">
              <a:rPr lang="tr-TR" smtClean="0"/>
              <a:t>4.04.2018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63AC84C-3C05-4A02-863E-5AF0D83A396F}" type="slidenum">
              <a:rPr lang="tr-TR" smtClean="0"/>
              <a:t>‹#›</a:t>
            </a:fld>
            <a:endParaRPr lang="tr-TR"/>
          </a:p>
        </p:txBody>
      </p:sp>
    </p:spTree>
    <p:extLst>
      <p:ext uri="{BB962C8B-B14F-4D97-AF65-F5344CB8AC3E}">
        <p14:creationId xmlns:p14="http://schemas.microsoft.com/office/powerpoint/2010/main" val="3977708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5760753-8BEF-4A1A-BE70-368F6E54E712}" type="datetimeFigureOut">
              <a:rPr lang="tr-TR" smtClean="0"/>
              <a:t>4.04.2018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63AC84C-3C05-4A02-863E-5AF0D83A396F}" type="slidenum">
              <a:rPr lang="tr-TR" smtClean="0"/>
              <a:t>‹#›</a:t>
            </a:fld>
            <a:endParaRPr lang="tr-TR"/>
          </a:p>
        </p:txBody>
      </p:sp>
    </p:spTree>
    <p:extLst>
      <p:ext uri="{BB962C8B-B14F-4D97-AF65-F5344CB8AC3E}">
        <p14:creationId xmlns:p14="http://schemas.microsoft.com/office/powerpoint/2010/main" val="3663386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5760753-8BEF-4A1A-BE70-368F6E54E712}" type="datetimeFigureOut">
              <a:rPr lang="tr-TR" smtClean="0"/>
              <a:t>4.04.2018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63AC84C-3C05-4A02-863E-5AF0D83A396F}" type="slidenum">
              <a:rPr lang="tr-TR" smtClean="0"/>
              <a:t>‹#›</a:t>
            </a:fld>
            <a:endParaRPr lang="tr-TR"/>
          </a:p>
        </p:txBody>
      </p:sp>
    </p:spTree>
    <p:extLst>
      <p:ext uri="{BB962C8B-B14F-4D97-AF65-F5344CB8AC3E}">
        <p14:creationId xmlns:p14="http://schemas.microsoft.com/office/powerpoint/2010/main" val="2204479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5760753-8BEF-4A1A-BE70-368F6E54E712}"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63AC84C-3C05-4A02-863E-5AF0D83A396F}" type="slidenum">
              <a:rPr lang="tr-TR" smtClean="0"/>
              <a:t>‹#›</a:t>
            </a:fld>
            <a:endParaRPr lang="tr-TR"/>
          </a:p>
        </p:txBody>
      </p:sp>
    </p:spTree>
    <p:extLst>
      <p:ext uri="{BB962C8B-B14F-4D97-AF65-F5344CB8AC3E}">
        <p14:creationId xmlns:p14="http://schemas.microsoft.com/office/powerpoint/2010/main" val="1398100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5760753-8BEF-4A1A-BE70-368F6E54E712}"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63AC84C-3C05-4A02-863E-5AF0D83A396F}" type="slidenum">
              <a:rPr lang="tr-TR" smtClean="0"/>
              <a:t>‹#›</a:t>
            </a:fld>
            <a:endParaRPr lang="tr-TR"/>
          </a:p>
        </p:txBody>
      </p:sp>
    </p:spTree>
    <p:extLst>
      <p:ext uri="{BB962C8B-B14F-4D97-AF65-F5344CB8AC3E}">
        <p14:creationId xmlns:p14="http://schemas.microsoft.com/office/powerpoint/2010/main" val="217849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760753-8BEF-4A1A-BE70-368F6E54E712}" type="datetimeFigureOut">
              <a:rPr lang="tr-TR" smtClean="0"/>
              <a:t>4.04.2018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3AC84C-3C05-4A02-863E-5AF0D83A396F}" type="slidenum">
              <a:rPr lang="tr-TR" smtClean="0"/>
              <a:t>‹#›</a:t>
            </a:fld>
            <a:endParaRPr lang="tr-TR"/>
          </a:p>
        </p:txBody>
      </p:sp>
    </p:spTree>
    <p:extLst>
      <p:ext uri="{BB962C8B-B14F-4D97-AF65-F5344CB8AC3E}">
        <p14:creationId xmlns:p14="http://schemas.microsoft.com/office/powerpoint/2010/main" val="3821228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err="1" smtClean="0"/>
              <a:t>Marx’ın</a:t>
            </a:r>
            <a:r>
              <a:rPr lang="tr-TR" dirty="0" smtClean="0"/>
              <a:t> yapmaya çalıştığı şey, din sorunu hakkında daha önce geliştirilmiş çözümlere alternatif çözümler üretmek değildir. </a:t>
            </a:r>
            <a:r>
              <a:rPr lang="tr-TR" dirty="0" err="1" smtClean="0"/>
              <a:t>Marx</a:t>
            </a:r>
            <a:r>
              <a:rPr lang="tr-TR" dirty="0" smtClean="0"/>
              <a:t>, sorunun ortaya konulma biçimini değiştirir, teolojik sorunu politik bir sorun haline getirerek sorunun çözümü için de farklı araçları gösterir. </a:t>
            </a:r>
            <a:endParaRPr lang="tr-TR" dirty="0"/>
          </a:p>
        </p:txBody>
      </p:sp>
    </p:spTree>
    <p:extLst>
      <p:ext uri="{BB962C8B-B14F-4D97-AF65-F5344CB8AC3E}">
        <p14:creationId xmlns:p14="http://schemas.microsoft.com/office/powerpoint/2010/main" val="1282846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err="1" smtClean="0"/>
              <a:t>Marx’a</a:t>
            </a:r>
            <a:r>
              <a:rPr lang="tr-TR" dirty="0" smtClean="0"/>
              <a:t> göre devlet Hıristiyan olduğundan değil Hıristiyan devlet olamamasından ötürü Yahudilere karşı ayrımcı bir tavır geliştirmektedir. Bu değerlendirme din ve devletin gerçekliğine dair yeni ve sorgulayıcı düşünceleri davet etmektedir. Burada dinin modern dünyadaki bir inanç olarak varlığı ile daha eski zamanlarda topluluğun kurucu yasası olarak varlığı arasındaki farka dair bir işaret görülebilir. </a:t>
            </a:r>
            <a:endParaRPr lang="tr-TR" dirty="0"/>
          </a:p>
        </p:txBody>
      </p:sp>
    </p:spTree>
    <p:extLst>
      <p:ext uri="{BB962C8B-B14F-4D97-AF65-F5344CB8AC3E}">
        <p14:creationId xmlns:p14="http://schemas.microsoft.com/office/powerpoint/2010/main" val="758235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İslam ve </a:t>
            </a:r>
            <a:r>
              <a:rPr lang="tr-TR" dirty="0" err="1" smtClean="0"/>
              <a:t>Heterodoksi</a:t>
            </a:r>
            <a:endParaRPr lang="tr-TR" dirty="0"/>
          </a:p>
        </p:txBody>
      </p:sp>
      <p:sp>
        <p:nvSpPr>
          <p:cNvPr id="3" name="2 İçerik Yer Tutucusu"/>
          <p:cNvSpPr>
            <a:spLocks noGrp="1"/>
          </p:cNvSpPr>
          <p:nvPr>
            <p:ph idx="1"/>
          </p:nvPr>
        </p:nvSpPr>
        <p:spPr/>
        <p:txBody>
          <a:bodyPr/>
          <a:lstStyle/>
          <a:p>
            <a:pPr algn="just"/>
            <a:r>
              <a:rPr lang="tr-TR" dirty="0" smtClean="0"/>
              <a:t>Türk milliyetçiliğinin homojenleştirici politikalarında din yazımı oldukça önemli bir yere sahip olmuştur. Din, benzer milliyetçilikler gibi, Türk milliyetçiliğinin doğuşunda etkili bir rol oynamış ve onu etkilemiştir. İttihat ve Terakki döneminden itibaren başlayan, ulus inşasına yönelik politikalar cumhuriyet döneminde de başlıca hedeflerini korumuştur. </a:t>
            </a:r>
            <a:endParaRPr lang="tr-TR" dirty="0"/>
          </a:p>
        </p:txBody>
      </p:sp>
    </p:spTree>
    <p:extLst>
      <p:ext uri="{BB962C8B-B14F-4D97-AF65-F5344CB8AC3E}">
        <p14:creationId xmlns:p14="http://schemas.microsoft.com/office/powerpoint/2010/main" val="3917493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Homojen bir ulus yaratmak öncelikle söz konusu ulusun tarihte bir varlığı ve sürekliliği olduğunu kanıtlamayı gerektiriyordu. Böylece Türk ulusu Sünni Müslümanlıkla tanımlanmakla birlikte Türklük İslam’dan bağımsız da var olabilen, diğer Müslüman halklardan farklı ve özgün bir “öz” olarak ortaya konuldu. </a:t>
            </a:r>
            <a:endParaRPr lang="tr-TR" dirty="0"/>
          </a:p>
        </p:txBody>
      </p:sp>
    </p:spTree>
    <p:extLst>
      <p:ext uri="{BB962C8B-B14F-4D97-AF65-F5344CB8AC3E}">
        <p14:creationId xmlns:p14="http://schemas.microsoft.com/office/powerpoint/2010/main" val="2522744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Fuat Köprülü başta olmak üzere bu akademik hatta yürüyenler Alevilikle ilgili bir sorunu çözmek zorundaydılar. Alevilik Türklüğün İslam öncesi varlığını kanıtlarken Aleviler de Türk ulusuna dahil edilmeliydi. Fakat Türklük Müslümanlıkla tanımlanmıştı. Bu durumda söz konusu akademisyenler Alevilerin “hem Müslüman olduklarını hem de olmadıklarını” ispatlamak zorundaydılar.</a:t>
            </a:r>
            <a:endParaRPr lang="tr-TR" dirty="0"/>
          </a:p>
        </p:txBody>
      </p:sp>
    </p:spTree>
    <p:extLst>
      <p:ext uri="{BB962C8B-B14F-4D97-AF65-F5344CB8AC3E}">
        <p14:creationId xmlns:p14="http://schemas.microsoft.com/office/powerpoint/2010/main" val="266918400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242</Words>
  <Application>Microsoft Office PowerPoint</Application>
  <PresentationFormat>Geniş ekran</PresentationFormat>
  <Paragraphs>6</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PowerPoint Sunusu</vt:lpstr>
      <vt:lpstr>PowerPoint Sunusu</vt:lpstr>
      <vt:lpstr>İslam ve Heterodoksi</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Kullanıcı</cp:lastModifiedBy>
  <cp:revision>1</cp:revision>
  <dcterms:created xsi:type="dcterms:W3CDTF">2018-04-03T22:25:17Z</dcterms:created>
  <dcterms:modified xsi:type="dcterms:W3CDTF">2018-04-03T22:25:25Z</dcterms:modified>
</cp:coreProperties>
</file>