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2" r:id="rId6"/>
    <p:sldId id="263" r:id="rId7"/>
    <p:sldId id="265" r:id="rId8"/>
    <p:sldId id="266" r:id="rId9"/>
    <p:sldId id="267" r:id="rId10"/>
    <p:sldId id="293" r:id="rId11"/>
    <p:sldId id="268" r:id="rId12"/>
    <p:sldId id="270" r:id="rId13"/>
    <p:sldId id="271" r:id="rId14"/>
  </p:sldIdLst>
  <p:sldSz cx="9144000" cy="5143500" type="screen16x9"/>
  <p:notesSz cx="6858000" cy="9144000"/>
  <p:embeddedFontLst>
    <p:embeddedFont>
      <p:font typeface="Caveat" panose="020B0604020202020204" charset="-94"/>
      <p:regular r:id="rId16"/>
      <p:bold r:id="rId17"/>
    </p:embeddedFont>
    <p:embeddedFont>
      <p:font typeface="Lora" panose="020B0604020202020204" charset="-94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9578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70939904ffc68a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70939904ffc68a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5853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7e0a8d483e24a23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7e0a8d483e24a23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65931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7e0a8d483e24a23f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7e0a8d483e24a23f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364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7e0a8d483e24a23f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7e0a8d483e24a23f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9823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76cd7b6519da9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76cd7b6519da9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9067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676cd7b6519da9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676cd7b6519da9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4880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e89230031983d3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e89230031983d3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2016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89230031983d3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e89230031983d3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088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89230031983d3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89230031983d3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9146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89230031983d3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e89230031983d3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624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82c81744a7e11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782c81744a7e11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573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782c81744a7e11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782c81744a7e11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84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DE2D-9ED4-4391-AC62-42DB96A9364D}" type="datetimeFigureOut">
              <a:rPr lang="tr-TR" smtClean="0"/>
              <a:t>17.04.2019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209871901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DE2D-9ED4-4391-AC62-42DB96A9364D}" type="datetimeFigureOut">
              <a:rPr lang="tr-TR" smtClean="0"/>
              <a:t>17.04.2019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384445889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DE2D-9ED4-4391-AC62-42DB96A9364D}" type="datetimeFigureOut">
              <a:rPr lang="tr-TR" smtClean="0"/>
              <a:t>17.04.2019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40216474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6594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996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404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718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45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DE2D-9ED4-4391-AC62-42DB96A9364D}" type="datetimeFigureOut">
              <a:rPr lang="tr-TR" smtClean="0"/>
              <a:t>17.04.2019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278437073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DE2D-9ED4-4391-AC62-42DB96A9364D}" type="datetimeFigureOut">
              <a:rPr lang="tr-TR" smtClean="0"/>
              <a:t>17.04.2019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7501344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DE2D-9ED4-4391-AC62-42DB96A9364D}" type="datetimeFigureOut">
              <a:rPr lang="tr-TR" smtClean="0"/>
              <a:t>17.04.2019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223386574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DE2D-9ED4-4391-AC62-42DB96A9364D}" type="datetimeFigureOut">
              <a:rPr lang="tr-TR" smtClean="0"/>
              <a:t>17.04.2019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252706166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DE2D-9ED4-4391-AC62-42DB96A9364D}" type="datetimeFigureOut">
              <a:rPr lang="tr-TR" smtClean="0"/>
              <a:t>17.04.2019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4436085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DE2D-9ED4-4391-AC62-42DB96A9364D}" type="datetimeFigureOut">
              <a:rPr lang="tr-TR" smtClean="0"/>
              <a:t>17.04.2019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153579748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DE2D-9ED4-4391-AC62-42DB96A9364D}" type="datetimeFigureOut">
              <a:rPr lang="tr-TR" smtClean="0"/>
              <a:t>17.04.2019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10999288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DE2D-9ED4-4391-AC62-42DB96A9364D}" type="datetimeFigureOut">
              <a:rPr lang="tr-TR" smtClean="0"/>
              <a:t>17.04.2019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228807519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CDE2D-9ED4-4391-AC62-42DB96A9364D}" type="datetimeFigureOut">
              <a:rPr lang="tr-TR" smtClean="0"/>
              <a:t>17.04.2019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 smtClean="0"/>
              <a:t>‹#›</a:t>
            </a:fld>
            <a:endParaRPr lang="tr"/>
          </a:p>
        </p:txBody>
      </p:sp>
    </p:spTree>
    <p:extLst>
      <p:ext uri="{BB962C8B-B14F-4D97-AF65-F5344CB8AC3E}">
        <p14:creationId xmlns:p14="http://schemas.microsoft.com/office/powerpoint/2010/main" val="331470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7" r:id="rId1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2052600"/>
          </a:xfrm>
          <a:prstGeom prst="rect">
            <a:avLst/>
          </a:prstGeom>
          <a:ln w="666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700" b="1">
                <a:solidFill>
                  <a:srgbClr val="9900FF"/>
                </a:solidFill>
              </a:rPr>
              <a:t>MASAJIN DEĞİŞİK BÖLGELERDE KULLANIMI</a:t>
            </a:r>
            <a:endParaRPr sz="4700" b="1">
              <a:solidFill>
                <a:srgbClr val="9900FF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0" y="2052600"/>
            <a:ext cx="5417100" cy="3090900"/>
          </a:xfrm>
          <a:prstGeom prst="rect">
            <a:avLst/>
          </a:prstGeom>
          <a:ln w="762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veat"/>
              <a:buChar char="➢"/>
            </a:pPr>
            <a:r>
              <a:rPr lang="tr" sz="32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BOYUN MASAJI</a:t>
            </a:r>
            <a:endParaRPr sz="32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veat"/>
              <a:buChar char="➢"/>
            </a:pPr>
            <a:r>
              <a:rPr lang="tr" sz="32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ALT SIRT MASAJI                                    </a:t>
            </a:r>
            <a:endParaRPr sz="32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veat"/>
              <a:buChar char="➢"/>
            </a:pPr>
            <a:r>
              <a:rPr lang="tr" sz="32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ÜST SIRT MASAJI</a:t>
            </a:r>
            <a:endParaRPr sz="32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veat"/>
              <a:buChar char="➢"/>
            </a:pPr>
            <a:r>
              <a:rPr lang="tr" sz="3200" b="1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KOL MASAJI </a:t>
            </a:r>
            <a:endParaRPr sz="3200" b="1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7075" y="2052600"/>
            <a:ext cx="3726925" cy="30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181202-WA000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28134" y="352230"/>
            <a:ext cx="5426213" cy="4439039"/>
          </a:xfrm>
        </p:spPr>
      </p:pic>
    </p:spTree>
    <p:extLst>
      <p:ext uri="{BB962C8B-B14F-4D97-AF65-F5344CB8AC3E}">
        <p14:creationId xmlns:p14="http://schemas.microsoft.com/office/powerpoint/2010/main" val="272291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ln w="76200" cap="flat" cmpd="sng">
            <a:solidFill>
              <a:srgbClr val="C27B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400" b="1">
                <a:solidFill>
                  <a:srgbClr val="A64D79"/>
                </a:solidFill>
              </a:rPr>
              <a:t>KOL MASAJI</a:t>
            </a:r>
            <a:endParaRPr sz="4400" b="1">
              <a:solidFill>
                <a:srgbClr val="A64D79"/>
              </a:solidFill>
            </a:endParaRPr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1"/>
          </p:nvPr>
        </p:nvSpPr>
        <p:spPr>
          <a:xfrm>
            <a:off x="0" y="1338475"/>
            <a:ext cx="9144000" cy="3804900"/>
          </a:xfrm>
          <a:prstGeom prst="rect">
            <a:avLst/>
          </a:prstGeom>
          <a:ln w="762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tr" sz="2500" b="1" dirty="0">
                <a:solidFill>
                  <a:srgbClr val="000000"/>
                </a:solidFill>
              </a:rPr>
              <a:t>Adele kramplarından sonra                                                         </a:t>
            </a:r>
            <a:r>
              <a:rPr lang="tr" sz="2500" b="1" dirty="0" smtClean="0">
                <a:solidFill>
                  <a:srgbClr val="000000"/>
                </a:solidFill>
              </a:rPr>
              <a:t>         </a:t>
            </a:r>
            <a:r>
              <a:rPr lang="tr" sz="2500" b="1">
                <a:solidFill>
                  <a:srgbClr val="000000"/>
                </a:solidFill>
              </a:rPr>
              <a:t>Adele </a:t>
            </a:r>
            <a:r>
              <a:rPr lang="tr" sz="2500" b="1" smtClean="0">
                <a:solidFill>
                  <a:srgbClr val="000000"/>
                </a:solidFill>
              </a:rPr>
              <a:t>çekmesi ve burkulmalardan sonra</a:t>
            </a:r>
            <a:r>
              <a:rPr lang="tr" sz="2500" b="1" dirty="0">
                <a:solidFill>
                  <a:srgbClr val="000000"/>
                </a:solidFill>
              </a:rPr>
              <a:t/>
            </a:r>
            <a:br>
              <a:rPr lang="tr" sz="2500" b="1" dirty="0">
                <a:solidFill>
                  <a:srgbClr val="000000"/>
                </a:solidFill>
              </a:rPr>
            </a:br>
            <a:r>
              <a:rPr lang="tr" sz="2500" b="1" dirty="0">
                <a:solidFill>
                  <a:srgbClr val="000000"/>
                </a:solidFill>
              </a:rPr>
              <a:t>Kırıklarda alçının çıkarılmasından sonra</a:t>
            </a:r>
            <a:br>
              <a:rPr lang="tr" sz="2500" b="1" dirty="0">
                <a:solidFill>
                  <a:srgbClr val="000000"/>
                </a:solidFill>
              </a:rPr>
            </a:br>
            <a:r>
              <a:rPr lang="tr" sz="2500" b="1" dirty="0">
                <a:solidFill>
                  <a:srgbClr val="000000"/>
                </a:solidFill>
              </a:rPr>
              <a:t>Sportif aktivite öncesi pasif ısınma ve motivasyon için</a:t>
            </a:r>
            <a:br>
              <a:rPr lang="tr" sz="2500" b="1" dirty="0">
                <a:solidFill>
                  <a:srgbClr val="000000"/>
                </a:solidFill>
              </a:rPr>
            </a:br>
            <a:r>
              <a:rPr lang="tr" sz="2500" b="1" dirty="0">
                <a:solidFill>
                  <a:srgbClr val="000000"/>
                </a:solidFill>
              </a:rPr>
              <a:t>Sportif aktivite sonrası yorgunluğun giderilmesi için</a:t>
            </a:r>
            <a:endParaRPr sz="25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311300"/>
          </a:xfrm>
          <a:prstGeom prst="rect">
            <a:avLst/>
          </a:prstGeom>
          <a:ln w="76200" cap="flat" cmpd="sng">
            <a:solidFill>
              <a:srgbClr val="6FA8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300" b="1">
                <a:solidFill>
                  <a:srgbClr val="3D85C6"/>
                </a:solidFill>
              </a:rPr>
              <a:t>KOL MASAJI NASIL YAPILIR ?</a:t>
            </a:r>
            <a:endParaRPr sz="4300" b="1">
              <a:solidFill>
                <a:srgbClr val="3D85C6"/>
              </a:solidFill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0" y="1311300"/>
            <a:ext cx="45720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tr" sz="2400" b="1"/>
              <a:t>Eflörajla başlanır.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tr" sz="2400" b="1"/>
              <a:t>Geri dönüşlerde basınç yoktur.</a:t>
            </a:r>
            <a:endParaRPr sz="2400" b="1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tr" sz="2400" b="1"/>
              <a:t>Friksiyon yapılır.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73600"/>
            <a:ext cx="3326600" cy="21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6601" y="2381325"/>
            <a:ext cx="2795900" cy="255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8575" y="1311300"/>
            <a:ext cx="2795900" cy="367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 txBox="1"/>
          <p:nvPr/>
        </p:nvSpPr>
        <p:spPr>
          <a:xfrm>
            <a:off x="-25" y="0"/>
            <a:ext cx="2464800" cy="21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tr" sz="2200" b="1"/>
              <a:t>Petrisaj </a:t>
            </a:r>
            <a:endParaRPr sz="2200" b="1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tr" sz="2200" b="1"/>
              <a:t>Presyon</a:t>
            </a:r>
            <a:endParaRPr sz="2200" b="1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tr" sz="2200" b="1"/>
              <a:t>Perküsyon</a:t>
            </a:r>
            <a:endParaRPr sz="2200" b="1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tr" sz="2200" b="1"/>
              <a:t>Vibrasyon </a:t>
            </a:r>
            <a:endParaRPr sz="2200" b="1"/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" y="2107100"/>
            <a:ext cx="2875725" cy="30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5700" y="0"/>
            <a:ext cx="24649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0600" y="0"/>
            <a:ext cx="3803400" cy="192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0675" y="1921575"/>
            <a:ext cx="3478250" cy="322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0" y="0"/>
            <a:ext cx="4572000" cy="5143500"/>
          </a:xfrm>
          <a:prstGeom prst="rect">
            <a:avLst/>
          </a:prstGeom>
          <a:ln w="762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veat"/>
              <a:buChar char="➢"/>
            </a:pPr>
            <a:r>
              <a:rPr lang="tr" sz="3500" b="1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DİRSEK VE ÖNKOL MASAJI</a:t>
            </a:r>
            <a:endParaRPr sz="3500" b="1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veat"/>
              <a:buChar char="➢"/>
            </a:pPr>
            <a:r>
              <a:rPr lang="tr" sz="3500" b="1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EL MASAJI</a:t>
            </a:r>
            <a:endParaRPr sz="3500" b="1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veat"/>
              <a:buChar char="➢"/>
            </a:pPr>
            <a:r>
              <a:rPr lang="tr" sz="3500" b="1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UYLUK MASAJI</a:t>
            </a:r>
            <a:endParaRPr sz="3500" b="1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veat"/>
              <a:buChar char="➢"/>
            </a:pPr>
            <a:r>
              <a:rPr lang="tr" sz="3500" b="1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DİZ VE ALT BACAK MASAJI</a:t>
            </a:r>
            <a:endParaRPr sz="3500" b="1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veat"/>
              <a:buChar char="➢"/>
            </a:pPr>
            <a:r>
              <a:rPr lang="tr" sz="3500" b="1" dirty="0">
                <a:solidFill>
                  <a:srgbClr val="000000"/>
                </a:solidFill>
                <a:latin typeface="Caveat"/>
                <a:ea typeface="Caveat"/>
                <a:cs typeface="Caveat"/>
                <a:sym typeface="Caveat"/>
              </a:rPr>
              <a:t>AYAK MASAJI</a:t>
            </a:r>
            <a:endParaRPr sz="3500" b="1" dirty="0">
              <a:solidFill>
                <a:srgbClr val="00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900" y="0"/>
            <a:ext cx="43731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17600"/>
          </a:xfrm>
          <a:prstGeom prst="rect">
            <a:avLst/>
          </a:prstGeom>
          <a:ln w="76200" cap="flat" cmpd="sng">
            <a:solidFill>
              <a:srgbClr val="07376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800" b="1">
                <a:solidFill>
                  <a:srgbClr val="0000FF"/>
                </a:solidFill>
              </a:rPr>
              <a:t>BOYUN MASAJI</a:t>
            </a:r>
            <a:endParaRPr sz="3800" b="1">
              <a:solidFill>
                <a:srgbClr val="0000FF"/>
              </a:solidFill>
            </a:endParaRPr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0" y="1152475"/>
            <a:ext cx="43116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➢"/>
            </a:pPr>
            <a:r>
              <a:rPr lang="tr" sz="1700" b="1">
                <a:solidFill>
                  <a:srgbClr val="000000"/>
                </a:solidFill>
              </a:rPr>
              <a:t>Yumuşak Doku Romatizmaları</a:t>
            </a:r>
            <a:endParaRPr sz="1700" b="1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➢"/>
            </a:pPr>
            <a:r>
              <a:rPr lang="tr" sz="1700" b="1">
                <a:solidFill>
                  <a:srgbClr val="000000"/>
                </a:solidFill>
              </a:rPr>
              <a:t>Boyun Ağrıları</a:t>
            </a:r>
            <a:endParaRPr sz="1700" b="1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➢"/>
            </a:pPr>
            <a:r>
              <a:rPr lang="tr" sz="1700" b="1">
                <a:solidFill>
                  <a:srgbClr val="000000"/>
                </a:solidFill>
              </a:rPr>
              <a:t>Kas Spazmları</a:t>
            </a:r>
            <a:endParaRPr sz="1700" b="1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➢"/>
            </a:pPr>
            <a:r>
              <a:rPr lang="tr" sz="1700" b="1">
                <a:solidFill>
                  <a:srgbClr val="000000"/>
                </a:solidFill>
              </a:rPr>
              <a:t>Baş Ağrıları</a:t>
            </a:r>
            <a:endParaRPr sz="1700" b="1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➢"/>
            </a:pPr>
            <a:r>
              <a:rPr lang="tr" sz="1700" b="1">
                <a:solidFill>
                  <a:srgbClr val="000000"/>
                </a:solidFill>
              </a:rPr>
              <a:t>Uykusuzluk </a:t>
            </a:r>
            <a:endParaRPr sz="1700" b="1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➢"/>
            </a:pPr>
            <a:r>
              <a:rPr lang="tr" sz="1700" b="1">
                <a:solidFill>
                  <a:srgbClr val="000000"/>
                </a:solidFill>
              </a:rPr>
              <a:t>Gerginlik</a:t>
            </a:r>
            <a:endParaRPr sz="1700" b="1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➢"/>
            </a:pPr>
            <a:r>
              <a:rPr lang="tr" sz="1700" b="1">
                <a:solidFill>
                  <a:srgbClr val="000000"/>
                </a:solidFill>
              </a:rPr>
              <a:t>Tutulmalar</a:t>
            </a:r>
            <a:endParaRPr sz="1700" b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1170000"/>
            <a:ext cx="4679999" cy="399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subTitle" idx="1"/>
          </p:nvPr>
        </p:nvSpPr>
        <p:spPr>
          <a:xfrm flipH="1">
            <a:off x="5486400" y="-75"/>
            <a:ext cx="36576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 b="1">
                <a:solidFill>
                  <a:srgbClr val="000000"/>
                </a:solidFill>
              </a:rPr>
              <a:t>Ağrı omuza doğru yaygın ise boyun ile beraber omuz masajı da yapılır.</a:t>
            </a:r>
            <a:endParaRPr sz="3000" b="1">
              <a:solidFill>
                <a:srgbClr val="000000"/>
              </a:solidFill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4864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484100"/>
          </a:xfrm>
          <a:prstGeom prst="rect">
            <a:avLst/>
          </a:prstGeom>
          <a:ln w="76200" cap="flat" cmpd="sng">
            <a:solidFill>
              <a:srgbClr val="0C343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4300" b="1">
                <a:solidFill>
                  <a:srgbClr val="00FFFF"/>
                </a:solidFill>
              </a:rPr>
              <a:t>BOYUN MASAJI NASIL YAPILIR ?</a:t>
            </a:r>
            <a:endParaRPr sz="4300" b="1">
              <a:solidFill>
                <a:srgbClr val="00FFFF"/>
              </a:solidFill>
            </a:endParaRPr>
          </a:p>
        </p:txBody>
      </p:sp>
      <p:sp>
        <p:nvSpPr>
          <p:cNvPr id="95" name="Google Shape;95;p19"/>
          <p:cNvSpPr txBox="1"/>
          <p:nvPr/>
        </p:nvSpPr>
        <p:spPr>
          <a:xfrm>
            <a:off x="0" y="1484100"/>
            <a:ext cx="3432300" cy="18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200" b="1"/>
              <a:t>Eflöraj ve presyon omuz  ve boyuna beraber uygulanır.</a:t>
            </a:r>
            <a:endParaRPr sz="2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95000"/>
            <a:ext cx="3167275" cy="217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5275" y="1484100"/>
            <a:ext cx="2928725" cy="368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5636" y="1695639"/>
            <a:ext cx="2511275" cy="325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1378200"/>
          </a:xfrm>
          <a:prstGeom prst="rect">
            <a:avLst/>
          </a:prstGeom>
          <a:ln w="7620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5300" b="1">
                <a:solidFill>
                  <a:srgbClr val="FFFF00"/>
                </a:solidFill>
              </a:rPr>
              <a:t>SIRT MASAJI</a:t>
            </a:r>
            <a:endParaRPr sz="5300" b="1">
              <a:solidFill>
                <a:srgbClr val="FFFF00"/>
              </a:solidFill>
            </a:endParaRPr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1"/>
          </p:nvPr>
        </p:nvSpPr>
        <p:spPr>
          <a:xfrm>
            <a:off x="0" y="1378200"/>
            <a:ext cx="4996200" cy="3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000">
                <a:solidFill>
                  <a:srgbClr val="000000"/>
                </a:solidFill>
                <a:latin typeface="Lora"/>
                <a:ea typeface="Lora"/>
                <a:cs typeface="Lora"/>
                <a:sym typeface="Lora"/>
              </a:rPr>
              <a:t>Alt ve üst sırt masajı diye ikiye ayrılır ama aynı anda uygulanabilir.</a:t>
            </a:r>
            <a:endParaRPr sz="3000">
              <a:solidFill>
                <a:srgbClr val="000000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400" b="1">
                <a:solidFill>
                  <a:srgbClr val="000000"/>
                </a:solidFill>
              </a:rPr>
              <a:t>Felçler</a:t>
            </a:r>
            <a:br>
              <a:rPr lang="tr" sz="2400" b="1">
                <a:solidFill>
                  <a:srgbClr val="000000"/>
                </a:solidFill>
              </a:rPr>
            </a:br>
            <a:r>
              <a:rPr lang="tr" sz="2400" b="1">
                <a:solidFill>
                  <a:srgbClr val="000000"/>
                </a:solidFill>
              </a:rPr>
              <a:t>Bel ve sırt ağrıları</a:t>
            </a:r>
            <a:br>
              <a:rPr lang="tr" sz="2400" b="1">
                <a:solidFill>
                  <a:srgbClr val="000000"/>
                </a:solidFill>
              </a:rPr>
            </a:br>
            <a:r>
              <a:rPr lang="tr" sz="2400" b="1">
                <a:solidFill>
                  <a:srgbClr val="000000"/>
                </a:solidFill>
              </a:rPr>
              <a:t>Tetik noktalar</a:t>
            </a:r>
            <a:br>
              <a:rPr lang="tr" sz="2400" b="1">
                <a:solidFill>
                  <a:srgbClr val="000000"/>
                </a:solidFill>
              </a:rPr>
            </a:br>
            <a:r>
              <a:rPr lang="tr" sz="2400" b="1">
                <a:solidFill>
                  <a:srgbClr val="000000"/>
                </a:solidFill>
              </a:rPr>
              <a:t>Kas spazmları</a:t>
            </a:r>
            <a:br>
              <a:rPr lang="tr" sz="2400" b="1">
                <a:solidFill>
                  <a:srgbClr val="000000"/>
                </a:solidFill>
              </a:rPr>
            </a:br>
            <a:r>
              <a:rPr lang="tr" sz="2400" b="1">
                <a:solidFill>
                  <a:srgbClr val="000000"/>
                </a:solidFill>
              </a:rPr>
              <a:t>Kas krampları</a:t>
            </a:r>
            <a:br>
              <a:rPr lang="tr" sz="2400" b="1">
                <a:solidFill>
                  <a:srgbClr val="000000"/>
                </a:solidFill>
              </a:rPr>
            </a:br>
            <a:r>
              <a:rPr lang="tr" sz="2400" b="1">
                <a:solidFill>
                  <a:srgbClr val="000000"/>
                </a:solidFill>
              </a:rPr>
              <a:t>Omurga sağlığı</a:t>
            </a:r>
            <a:endParaRPr sz="2400" b="1">
              <a:solidFill>
                <a:srgbClr val="000000"/>
              </a:solidFill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8600" y="1530600"/>
            <a:ext cx="3995401" cy="361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50" y="0"/>
            <a:ext cx="2782800" cy="1895100"/>
          </a:xfrm>
          <a:prstGeom prst="rect">
            <a:avLst/>
          </a:prstGeom>
          <a:ln w="76200" cap="flat" cmpd="sng">
            <a:solidFill>
              <a:srgbClr val="66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3100" b="1">
                <a:solidFill>
                  <a:srgbClr val="FF0000"/>
                </a:solidFill>
              </a:rPr>
              <a:t>SIRT MASAJI NASIL YAPILIR ?</a:t>
            </a:r>
            <a:endParaRPr sz="3100" b="1">
              <a:solidFill>
                <a:srgbClr val="FF0000"/>
              </a:solidFill>
            </a:endParaRPr>
          </a:p>
        </p:txBody>
      </p:sp>
      <p:sp>
        <p:nvSpPr>
          <p:cNvPr id="118" name="Google Shape;118;p22"/>
          <p:cNvSpPr txBox="1"/>
          <p:nvPr/>
        </p:nvSpPr>
        <p:spPr>
          <a:xfrm>
            <a:off x="50" y="1895100"/>
            <a:ext cx="2782800" cy="3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400" b="1"/>
              <a:t>Masaja eller bel bölgesine koyularak başlanır.</a:t>
            </a:r>
            <a:endParaRPr sz="2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400" b="1"/>
              <a:t>Masaj bölgesine eflöraj, petrisaj, friksiyon ve bebe masajı uygulanır.</a:t>
            </a:r>
            <a:endParaRPr sz="2400" b="1"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8500" y="0"/>
            <a:ext cx="22396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8100" y="131525"/>
            <a:ext cx="3935901" cy="26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8100" y="3034750"/>
            <a:ext cx="3935900" cy="210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/>
        </p:nvSpPr>
        <p:spPr>
          <a:xfrm>
            <a:off x="0" y="0"/>
            <a:ext cx="3054900" cy="22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900" b="1"/>
              <a:t>Düz,çapraz kesme 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900" b="1"/>
              <a:t>Yan gövde itme çekme 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900" b="1"/>
              <a:t>Deri yürütme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900" b="1"/>
              <a:t>Deri kontrolü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900" b="1"/>
              <a:t>El sırtı presyon</a:t>
            </a:r>
            <a:endParaRPr sz="19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900" y="0"/>
            <a:ext cx="255327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5125" y="0"/>
            <a:ext cx="3648875" cy="316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213100"/>
            <a:ext cx="3054899" cy="283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7201" y="3162800"/>
            <a:ext cx="3546801" cy="188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52900" y="0"/>
            <a:ext cx="4519200" cy="25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200" b="1"/>
              <a:t>Dik ve yatay yumruklama</a:t>
            </a:r>
            <a:endParaRPr sz="2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200" b="1"/>
              <a:t>Tapotmen</a:t>
            </a:r>
            <a:endParaRPr sz="2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200" b="1"/>
              <a:t>Haşman </a:t>
            </a:r>
            <a:endParaRPr sz="2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200" b="1"/>
              <a:t>Klakman</a:t>
            </a:r>
            <a:endParaRPr sz="2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200" b="1"/>
              <a:t>Vibrasyon</a:t>
            </a:r>
            <a:endParaRPr sz="2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2200" b="1"/>
              <a:t>Klasik eflörajla masaj bitirilir.</a:t>
            </a:r>
            <a:endParaRPr sz="2200" b="1"/>
          </a:p>
        </p:txBody>
      </p:sp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571750"/>
            <a:ext cx="5015949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7050" y="13000"/>
            <a:ext cx="212035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7400" y="152400"/>
            <a:ext cx="2174150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166</Words>
  <Application>Microsoft Office PowerPoint</Application>
  <PresentationFormat>Ekran Gösterisi (16:9)</PresentationFormat>
  <Paragraphs>48</Paragraphs>
  <Slides>13</Slides>
  <Notes>12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9" baseType="lpstr">
      <vt:lpstr>Caveat</vt:lpstr>
      <vt:lpstr>Lora</vt:lpstr>
      <vt:lpstr>Arial</vt:lpstr>
      <vt:lpstr>Calibri Light</vt:lpstr>
      <vt:lpstr>Calibri</vt:lpstr>
      <vt:lpstr>Office Teması</vt:lpstr>
      <vt:lpstr>MASAJIN DEĞİŞİK BÖLGELERDE KULLANIMI</vt:lpstr>
      <vt:lpstr>PowerPoint Sunusu</vt:lpstr>
      <vt:lpstr>BOYUN MASAJI</vt:lpstr>
      <vt:lpstr>PowerPoint Sunusu</vt:lpstr>
      <vt:lpstr>BOYUN MASAJI NASIL YAPILIR ?</vt:lpstr>
      <vt:lpstr>SIRT MASAJI</vt:lpstr>
      <vt:lpstr>SIRT MASAJI NASIL YAPILIR ?</vt:lpstr>
      <vt:lpstr>PowerPoint Sunusu</vt:lpstr>
      <vt:lpstr>Dik ve yatay yumruklama Tapotmen Haşman  Klakman Vibrasyon Klasik eflörajla masaj bitirilir.</vt:lpstr>
      <vt:lpstr>PowerPoint Sunusu</vt:lpstr>
      <vt:lpstr>KOL MASAJI</vt:lpstr>
      <vt:lpstr>KOL MASAJI NASIL YAPILIR ?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FİZYOTERAPİ YÖNTEMLERİ 2 </dc:title>
  <dc:creator>AHMET</dc:creator>
  <cp:lastModifiedBy>user5</cp:lastModifiedBy>
  <cp:revision>7</cp:revision>
  <dcterms:modified xsi:type="dcterms:W3CDTF">2019-04-17T08:15:08Z</dcterms:modified>
</cp:coreProperties>
</file>