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Introduction</a:t>
            </a:r>
            <a:endParaRPr lang="tr-TR" dirty="0"/>
          </a:p>
          <a:p>
            <a:r>
              <a:rPr lang="tr-TR" dirty="0"/>
              <a:t>General </a:t>
            </a:r>
            <a:r>
              <a:rPr lang="tr-TR" dirty="0" err="1"/>
              <a:t>provisions</a:t>
            </a:r>
            <a:endParaRPr lang="tr-TR" dirty="0"/>
          </a:p>
          <a:p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/>
              <a:t> legal </a:t>
            </a:r>
            <a:r>
              <a:rPr lang="tr-TR" dirty="0" err="1"/>
              <a:t>matrionial</a:t>
            </a:r>
            <a:r>
              <a:rPr lang="tr-TR" dirty="0"/>
              <a:t> </a:t>
            </a:r>
            <a:r>
              <a:rPr lang="tr-TR" dirty="0" err="1"/>
              <a:t>properties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regimes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in </a:t>
            </a:r>
            <a:r>
              <a:rPr lang="tr-TR" dirty="0" err="1"/>
              <a:t>code</a:t>
            </a:r>
            <a:r>
              <a:rPr lang="tr-TR" dirty="0"/>
              <a:t>. </a:t>
            </a:r>
          </a:p>
          <a:p>
            <a:r>
              <a:rPr lang="tr-TR" dirty="0" err="1"/>
              <a:t>Spouses</a:t>
            </a:r>
            <a:r>
              <a:rPr lang="tr-TR" dirty="0"/>
              <a:t> can </a:t>
            </a:r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freely</a:t>
            </a:r>
            <a:r>
              <a:rPr lang="tr-TR" dirty="0"/>
              <a:t>. 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do not </a:t>
            </a:r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regime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regimes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regimes</a:t>
            </a:r>
            <a:r>
              <a:rPr lang="tr-TR" dirty="0"/>
              <a:t> </a:t>
            </a:r>
            <a:r>
              <a:rPr lang="tr-TR" dirty="0" err="1"/>
              <a:t>showin</a:t>
            </a:r>
            <a:r>
              <a:rPr lang="tr-TR" dirty="0"/>
              <a:t> how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handled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1320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pact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can be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contract</a:t>
            </a:r>
            <a:r>
              <a:rPr lang="tr-TR" dirty="0"/>
              <a:t> </a:t>
            </a:r>
            <a:r>
              <a:rPr lang="tr-TR" dirty="0" err="1"/>
              <a:t>sohuld</a:t>
            </a:r>
            <a:r>
              <a:rPr lang="tr-TR" dirty="0"/>
              <a:t> be </a:t>
            </a:r>
            <a:r>
              <a:rPr lang="tr-TR" dirty="0" err="1"/>
              <a:t>made</a:t>
            </a:r>
            <a:r>
              <a:rPr lang="tr-TR" dirty="0"/>
              <a:t> in </a:t>
            </a:r>
            <a:r>
              <a:rPr lang="tr-TR" dirty="0" err="1"/>
              <a:t>notary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contract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moment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agreement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can </a:t>
            </a:r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regimes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in TCC.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completely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regime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304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regime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regime</a:t>
            </a:r>
            <a:r>
              <a:rPr lang="tr-TR" dirty="0"/>
              <a:t> of </a:t>
            </a:r>
            <a:r>
              <a:rPr lang="tr-TR" dirty="0" err="1"/>
              <a:t>participation</a:t>
            </a:r>
            <a:r>
              <a:rPr lang="tr-TR" dirty="0"/>
              <a:t> in </a:t>
            </a:r>
            <a:r>
              <a:rPr lang="tr-TR" dirty="0" err="1"/>
              <a:t>acquired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.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regime</a:t>
            </a:r>
            <a:r>
              <a:rPr lang="tr-TR" dirty="0"/>
              <a:t> </a:t>
            </a:r>
            <a:r>
              <a:rPr lang="tr-TR" dirty="0" err="1"/>
              <a:t>comprises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acquired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has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acquired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legally</a:t>
            </a:r>
            <a:r>
              <a:rPr lang="tr-TR" dirty="0"/>
              <a:t> </a:t>
            </a:r>
            <a:r>
              <a:rPr lang="tr-TR" dirty="0" err="1"/>
              <a:t>acquired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in art 219 para 1 of </a:t>
            </a:r>
            <a:r>
              <a:rPr lang="tr-TR" dirty="0" err="1"/>
              <a:t>the</a:t>
            </a:r>
            <a:r>
              <a:rPr lang="tr-TR" dirty="0"/>
              <a:t> TCC.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legally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727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regime</a:t>
            </a:r>
            <a:r>
              <a:rPr lang="tr-TR" dirty="0"/>
              <a:t> </a:t>
            </a:r>
            <a:r>
              <a:rPr lang="tr-TR" dirty="0" err="1"/>
              <a:t>ends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thier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.</a:t>
            </a:r>
          </a:p>
          <a:p>
            <a:r>
              <a:rPr lang="tr-TR" dirty="0"/>
              <a:t>But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joint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on </a:t>
            </a:r>
            <a:r>
              <a:rPr lang="tr-TR" dirty="0" err="1"/>
              <a:t>acquired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.</a:t>
            </a:r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shared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calculation</a:t>
            </a:r>
            <a:r>
              <a:rPr lang="tr-TR" dirty="0"/>
              <a:t>,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ask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payedi</a:t>
            </a:r>
            <a:r>
              <a:rPr lang="tr-TR" dirty="0"/>
              <a:t> 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establih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equality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816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Matrımonıal</a:t>
            </a:r>
            <a:r>
              <a:rPr lang="tr-TR" dirty="0"/>
              <a:t> </a:t>
            </a:r>
            <a:r>
              <a:rPr lang="tr-TR" dirty="0" err="1"/>
              <a:t>property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regimes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:</a:t>
            </a:r>
          </a:p>
          <a:p>
            <a:r>
              <a:rPr lang="tr-TR" dirty="0" err="1"/>
              <a:t>Seperation</a:t>
            </a:r>
            <a:r>
              <a:rPr lang="tr-TR" dirty="0"/>
              <a:t> of </a:t>
            </a:r>
            <a:r>
              <a:rPr lang="tr-TR" dirty="0" err="1"/>
              <a:t>goods</a:t>
            </a:r>
            <a:endParaRPr lang="tr-TR" dirty="0"/>
          </a:p>
          <a:p>
            <a:r>
              <a:rPr lang="tr-TR" dirty="0" err="1"/>
              <a:t>Shared</a:t>
            </a:r>
            <a:r>
              <a:rPr lang="tr-TR" dirty="0"/>
              <a:t> </a:t>
            </a:r>
            <a:r>
              <a:rPr lang="tr-TR" dirty="0" err="1"/>
              <a:t>seperation</a:t>
            </a:r>
            <a:r>
              <a:rPr lang="tr-TR" dirty="0"/>
              <a:t> of </a:t>
            </a:r>
            <a:r>
              <a:rPr lang="tr-TR" dirty="0" err="1"/>
              <a:t>goods</a:t>
            </a:r>
            <a:r>
              <a:rPr lang="tr-TR" dirty="0"/>
              <a:t> </a:t>
            </a:r>
          </a:p>
          <a:p>
            <a:r>
              <a:rPr lang="tr-TR" dirty="0" err="1"/>
              <a:t>Joint</a:t>
            </a:r>
            <a:r>
              <a:rPr lang="tr-TR" dirty="0"/>
              <a:t> </a:t>
            </a:r>
            <a:r>
              <a:rPr lang="tr-TR" dirty="0" err="1"/>
              <a:t>undertaking</a:t>
            </a:r>
            <a:r>
              <a:rPr lang="tr-TR" dirty="0"/>
              <a:t> of </a:t>
            </a:r>
            <a:r>
              <a:rPr lang="tr-TR"/>
              <a:t>goods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19545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470</TotalTime>
  <Words>284</Words>
  <Application>Microsoft Macintosh PowerPoint</Application>
  <PresentationFormat>Geniş ekran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</vt:lpstr>
      <vt:lpstr>Famıly LAW</vt:lpstr>
      <vt:lpstr>Matrımonıal property</vt:lpstr>
      <vt:lpstr>Matrımonıal property</vt:lpstr>
      <vt:lpstr>Matrımonıal property</vt:lpstr>
      <vt:lpstr>Matrımonıal property</vt:lpstr>
      <vt:lpstr>Matrımonıal property</vt:lpstr>
      <vt:lpstr>Matrımonıal property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105</cp:revision>
  <dcterms:created xsi:type="dcterms:W3CDTF">2020-10-13T17:05:39Z</dcterms:created>
  <dcterms:modified xsi:type="dcterms:W3CDTF">2021-03-24T10:33:47Z</dcterms:modified>
</cp:coreProperties>
</file>