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90" r:id="rId11"/>
    <p:sldId id="29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TEMİZLİK YÖNTEMLERİNİN SINIFLANDIRILMASI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36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</a:t>
            </a: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E., (2006).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Ürünlerinin</a:t>
            </a:r>
            <a:r>
              <a:rPr lang="en-US" sz="4000" b="1" dirty="0"/>
              <a:t> </a:t>
            </a:r>
            <a:r>
              <a:rPr lang="en-US" sz="4000" b="1" dirty="0" err="1"/>
              <a:t>Kullanımı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Denetimi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K., E., (2007).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İşletmeciliği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Bulduk</a:t>
            </a:r>
            <a:r>
              <a:rPr lang="en-US" sz="4000" b="1" dirty="0"/>
              <a:t>, S., (2003).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Gül</a:t>
            </a:r>
            <a:r>
              <a:rPr lang="en-US" sz="4000" b="1" dirty="0"/>
              <a:t>, </a:t>
            </a:r>
            <a:r>
              <a:rPr lang="en-US" sz="4000" b="1" dirty="0" err="1"/>
              <a:t>Esra</a:t>
            </a:r>
            <a:r>
              <a:rPr lang="en-US" sz="4000" b="1" dirty="0"/>
              <a:t>. </a:t>
            </a:r>
            <a:r>
              <a:rPr lang="en-US" sz="4000" b="1" dirty="0" err="1"/>
              <a:t>Otel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Departmanında</a:t>
            </a:r>
            <a:r>
              <a:rPr lang="en-US" sz="4000" b="1" dirty="0"/>
              <a:t> </a:t>
            </a:r>
            <a:r>
              <a:rPr lang="en-US" sz="4000" b="1" dirty="0" err="1"/>
              <a:t>Malzeme</a:t>
            </a:r>
            <a:r>
              <a:rPr lang="en-US" sz="4000" b="1" dirty="0"/>
              <a:t> </a:t>
            </a:r>
            <a:r>
              <a:rPr lang="en-US" sz="4000" b="1" dirty="0" err="1"/>
              <a:t>Yönetim</a:t>
            </a:r>
            <a:r>
              <a:rPr lang="en-US" sz="4000" b="1" dirty="0"/>
              <a:t> </a:t>
            </a:r>
            <a:r>
              <a:rPr lang="en-US" sz="4000" b="1" dirty="0" err="1"/>
              <a:t>Sürecinin</a:t>
            </a:r>
            <a:r>
              <a:rPr lang="en-US" sz="4000" b="1" dirty="0"/>
              <a:t> </a:t>
            </a:r>
            <a:r>
              <a:rPr lang="en-US" sz="4000" b="1" dirty="0" err="1"/>
              <a:t>Yerleştirilmesine</a:t>
            </a:r>
            <a:r>
              <a:rPr lang="en-US" sz="4000" b="1" dirty="0"/>
              <a:t> </a:t>
            </a:r>
            <a:r>
              <a:rPr lang="en-US" sz="4000" b="1" dirty="0" err="1"/>
              <a:t>Yönelik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Uygulama</a:t>
            </a:r>
            <a:r>
              <a:rPr lang="en-US" sz="4000" b="1" dirty="0"/>
              <a:t> </a:t>
            </a:r>
            <a:r>
              <a:rPr lang="en-US" sz="4000" b="1" dirty="0" err="1"/>
              <a:t>Çalışması</a:t>
            </a:r>
            <a:r>
              <a:rPr lang="en-US" sz="4000" b="1" dirty="0"/>
              <a:t>, </a:t>
            </a:r>
            <a:r>
              <a:rPr lang="en-US" sz="4000" b="1" dirty="0" err="1"/>
              <a:t>Anadolu</a:t>
            </a:r>
            <a:r>
              <a:rPr lang="en-US" sz="4000" b="1" dirty="0"/>
              <a:t> </a:t>
            </a:r>
            <a:r>
              <a:rPr lang="en-US" sz="4000" b="1" dirty="0" err="1"/>
              <a:t>Üniversitesi</a:t>
            </a:r>
            <a:r>
              <a:rPr lang="en-US" sz="4000" b="1" dirty="0"/>
              <a:t> </a:t>
            </a:r>
            <a:r>
              <a:rPr lang="en-US" sz="4000" b="1" dirty="0" err="1"/>
              <a:t>Sosyal</a:t>
            </a:r>
            <a:r>
              <a:rPr lang="en-US" sz="4000" b="1" dirty="0"/>
              <a:t> </a:t>
            </a:r>
            <a:r>
              <a:rPr lang="en-US" sz="4000" b="1" dirty="0" err="1"/>
              <a:t>Bilimler</a:t>
            </a:r>
            <a:r>
              <a:rPr lang="en-US" sz="4000" b="1" dirty="0"/>
              <a:t> </a:t>
            </a:r>
            <a:r>
              <a:rPr lang="en-US" sz="4000" b="1" dirty="0" err="1"/>
              <a:t>Enstitüsü</a:t>
            </a:r>
            <a:r>
              <a:rPr lang="en-US" sz="4000" b="1" dirty="0"/>
              <a:t>, </a:t>
            </a:r>
            <a:r>
              <a:rPr lang="en-US" sz="4000" b="1" dirty="0" err="1"/>
              <a:t>Yayınlanmamış</a:t>
            </a:r>
            <a:r>
              <a:rPr lang="en-US" sz="4000" b="1" dirty="0"/>
              <a:t> </a:t>
            </a:r>
            <a:r>
              <a:rPr lang="en-US" sz="4000" b="1" dirty="0" err="1"/>
              <a:t>Yüksek</a:t>
            </a:r>
            <a:r>
              <a:rPr lang="en-US" sz="4000" b="1" dirty="0"/>
              <a:t> </a:t>
            </a:r>
            <a:r>
              <a:rPr lang="en-US" sz="4000" b="1" dirty="0" err="1"/>
              <a:t>Lisans</a:t>
            </a:r>
            <a:r>
              <a:rPr lang="en-US" sz="4000" b="1" dirty="0"/>
              <a:t> </a:t>
            </a:r>
            <a:r>
              <a:rPr lang="en-US" sz="4000" b="1" dirty="0" err="1"/>
              <a:t>Tezi</a:t>
            </a:r>
            <a:r>
              <a:rPr lang="en-US" sz="4000" b="1" dirty="0"/>
              <a:t>, </a:t>
            </a:r>
            <a:r>
              <a:rPr lang="en-US" sz="4000" b="1" dirty="0" err="1"/>
              <a:t>Eskişehir</a:t>
            </a:r>
            <a:r>
              <a:rPr lang="en-US" sz="4000" b="1" dirty="0"/>
              <a:t>, 2007</a:t>
            </a:r>
          </a:p>
          <a:p>
            <a:pPr algn="just">
              <a:lnSpc>
                <a:spcPct val="150000"/>
              </a:lnSpc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14518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Koçak</a:t>
            </a:r>
            <a:r>
              <a:rPr lang="en-US" sz="4000" b="1" dirty="0"/>
              <a:t>, N., (2007). </a:t>
            </a:r>
            <a:r>
              <a:rPr lang="en-US" sz="4000" b="1" dirty="0" err="1"/>
              <a:t>Yiyecek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İçecek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 smtClean="0"/>
              <a:t>Yayıncılık</a:t>
            </a:r>
            <a:endParaRPr lang="en-US" sz="4000" b="1" dirty="0" smtClean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megep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Seymen</a:t>
            </a:r>
            <a:r>
              <a:rPr lang="en-US" sz="4000" b="1" dirty="0"/>
              <a:t>, O., A., (2004).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Çağdaş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Sezgin</a:t>
            </a:r>
            <a:r>
              <a:rPr lang="en-US" sz="4000" b="1" dirty="0"/>
              <a:t>, O., S., (2000).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Yönetimi</a:t>
            </a:r>
            <a:r>
              <a:rPr lang="en-US" sz="4000" b="1" dirty="0"/>
              <a:t>. Ankara: </a:t>
            </a:r>
            <a:r>
              <a:rPr lang="en-US" sz="4000" b="1" dirty="0" err="1"/>
              <a:t>Gazi</a:t>
            </a:r>
            <a:r>
              <a:rPr lang="en-US" sz="4000" b="1" dirty="0"/>
              <a:t> </a:t>
            </a:r>
            <a:r>
              <a:rPr lang="en-US" sz="4000" b="1" dirty="0" err="1"/>
              <a:t>Yayınevi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2761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Zamana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/>
              <a:t>İnşaat</a:t>
            </a:r>
            <a:r>
              <a:rPr lang="en-US" sz="2800" dirty="0"/>
              <a:t> </a:t>
            </a:r>
            <a:r>
              <a:rPr lang="en-US" sz="2800" dirty="0" err="1"/>
              <a:t>temizliği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Günlük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Haftalık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Aylık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Sezonluk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301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Materyale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Cam </a:t>
            </a:r>
            <a:r>
              <a:rPr lang="en-US" sz="2800" dirty="0" err="1"/>
              <a:t>temizliği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Metal </a:t>
            </a:r>
            <a:r>
              <a:rPr lang="en-US" sz="2800" dirty="0" err="1"/>
              <a:t>temizliği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Plastik</a:t>
            </a:r>
            <a:r>
              <a:rPr lang="en-US" sz="2800" dirty="0" smtClean="0"/>
              <a:t> </a:t>
            </a:r>
            <a:r>
              <a:rPr lang="en-US" sz="2800" dirty="0" err="1"/>
              <a:t>yüzey</a:t>
            </a:r>
            <a:r>
              <a:rPr lang="en-US" sz="2800" dirty="0"/>
              <a:t> </a:t>
            </a:r>
            <a:r>
              <a:rPr lang="en-US" sz="2800" dirty="0" err="1"/>
              <a:t>temizliği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Ahşap</a:t>
            </a:r>
            <a:r>
              <a:rPr lang="en-US" sz="2800" dirty="0" smtClean="0"/>
              <a:t> </a:t>
            </a:r>
            <a:r>
              <a:rPr lang="en-US" sz="2800" dirty="0" err="1"/>
              <a:t>yüzey</a:t>
            </a:r>
            <a:r>
              <a:rPr lang="en-US" sz="2800" dirty="0"/>
              <a:t> </a:t>
            </a:r>
            <a:r>
              <a:rPr lang="en-US" sz="2800" dirty="0" err="1"/>
              <a:t>temizliği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Tekstil</a:t>
            </a:r>
            <a:r>
              <a:rPr lang="en-US" sz="2800" dirty="0" smtClean="0"/>
              <a:t> </a:t>
            </a:r>
            <a:r>
              <a:rPr lang="en-US" sz="2800" dirty="0" err="1"/>
              <a:t>yüzey</a:t>
            </a:r>
            <a:r>
              <a:rPr lang="en-US" sz="2800" dirty="0"/>
              <a:t> </a:t>
            </a:r>
            <a:r>
              <a:rPr lang="en-US" sz="2800" dirty="0" err="1"/>
              <a:t>temizliği</a:t>
            </a:r>
            <a:r>
              <a:rPr lang="en-US" sz="28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Boyalı</a:t>
            </a:r>
            <a:r>
              <a:rPr lang="en-US" sz="2800" dirty="0" smtClean="0"/>
              <a:t> </a:t>
            </a:r>
            <a:r>
              <a:rPr lang="en-US" sz="2800" dirty="0" err="1"/>
              <a:t>yüzey</a:t>
            </a:r>
            <a:r>
              <a:rPr lang="en-US" sz="2800" dirty="0"/>
              <a:t> </a:t>
            </a:r>
            <a:r>
              <a:rPr lang="en-US" sz="2800" dirty="0" err="1" smtClean="0"/>
              <a:t>temizliği</a:t>
            </a:r>
            <a:r>
              <a:rPr lang="en-US" sz="2800" dirty="0" smtClean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/>
              <a:t>Seramik</a:t>
            </a:r>
            <a:r>
              <a:rPr lang="en-US" sz="2800" dirty="0"/>
              <a:t> </a:t>
            </a:r>
            <a:r>
              <a:rPr lang="en-US" sz="2800" dirty="0" err="1"/>
              <a:t>yüzey</a:t>
            </a:r>
            <a:r>
              <a:rPr lang="en-US" sz="2800" dirty="0"/>
              <a:t> </a:t>
            </a:r>
            <a:r>
              <a:rPr lang="en-US" sz="2800" dirty="0" err="1"/>
              <a:t>temizliği</a:t>
            </a:r>
            <a:r>
              <a:rPr lang="en-US" sz="2800" dirty="0"/>
              <a:t>.</a:t>
            </a:r>
          </a:p>
          <a:p>
            <a:pPr algn="just">
              <a:lnSpc>
                <a:spcPct val="150000"/>
              </a:lnSpc>
            </a:pPr>
            <a:endParaRPr lang="en-US" sz="2800" dirty="0"/>
          </a:p>
          <a:p>
            <a:pPr algn="just">
              <a:lnSpc>
                <a:spcPct val="150000"/>
              </a:lnSpc>
            </a:pPr>
            <a:endParaRPr lang="en-US" sz="2800" dirty="0" err="1"/>
          </a:p>
        </p:txBody>
      </p:sp>
    </p:spTree>
    <p:extLst>
      <p:ext uri="{BB962C8B-B14F-4D97-AF65-F5344CB8AC3E}">
        <p14:creationId xmlns:p14="http://schemas.microsoft.com/office/powerpoint/2010/main" val="140271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 smtClean="0"/>
              <a:t>Ortamına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/>
              <a:t>Kuru</a:t>
            </a:r>
            <a:r>
              <a:rPr lang="en-US" sz="2800" dirty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 (</a:t>
            </a:r>
            <a:r>
              <a:rPr lang="en-US" sz="2800" dirty="0" err="1"/>
              <a:t>süpürge</a:t>
            </a:r>
            <a:r>
              <a:rPr lang="en-US" sz="2800" dirty="0"/>
              <a:t>, </a:t>
            </a:r>
            <a:r>
              <a:rPr lang="en-US" sz="2800" dirty="0" err="1"/>
              <a:t>elektrikli</a:t>
            </a:r>
            <a:r>
              <a:rPr lang="en-US" sz="2800" dirty="0"/>
              <a:t> </a:t>
            </a:r>
            <a:r>
              <a:rPr lang="en-US" sz="2800" dirty="0" err="1"/>
              <a:t>süpürge</a:t>
            </a:r>
            <a:r>
              <a:rPr lang="en-US" sz="2800" dirty="0"/>
              <a:t>, </a:t>
            </a:r>
            <a:r>
              <a:rPr lang="en-US" sz="2800" dirty="0" err="1"/>
              <a:t>toz</a:t>
            </a:r>
            <a:r>
              <a:rPr lang="en-US" sz="2800" dirty="0"/>
              <a:t> </a:t>
            </a:r>
            <a:r>
              <a:rPr lang="en-US" sz="2800" dirty="0" err="1"/>
              <a:t>bezi</a:t>
            </a:r>
            <a:r>
              <a:rPr lang="en-US" sz="2800" dirty="0"/>
              <a:t> vb.),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Nemli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 (</a:t>
            </a:r>
            <a:r>
              <a:rPr lang="en-US" sz="2800" dirty="0" err="1"/>
              <a:t>paspaslama</a:t>
            </a:r>
            <a:r>
              <a:rPr lang="en-US" sz="2800" dirty="0"/>
              <a:t>, </a:t>
            </a:r>
            <a:r>
              <a:rPr lang="en-US" sz="2800" dirty="0" err="1"/>
              <a:t>moplama</a:t>
            </a:r>
            <a:r>
              <a:rPr lang="en-US" sz="2800" dirty="0"/>
              <a:t>),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Islak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 (</a:t>
            </a:r>
            <a:r>
              <a:rPr lang="en-US" sz="2800" dirty="0" err="1"/>
              <a:t>yıkama</a:t>
            </a:r>
            <a:r>
              <a:rPr lang="en-US" sz="2800" dirty="0"/>
              <a:t>),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Spreyle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 (</a:t>
            </a:r>
            <a:r>
              <a:rPr lang="en-US" sz="2800" dirty="0" err="1"/>
              <a:t>ovalama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2928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Amacına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/>
              <a:t>Fiziksel</a:t>
            </a:r>
            <a:r>
              <a:rPr lang="en-US" sz="2800" dirty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: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Yüzeylerin</a:t>
            </a:r>
            <a:r>
              <a:rPr lang="en-US" sz="2800" dirty="0" smtClean="0"/>
              <a:t> </a:t>
            </a:r>
            <a:r>
              <a:rPr lang="en-US" sz="2800" dirty="0" err="1"/>
              <a:t>toz</a:t>
            </a:r>
            <a:r>
              <a:rPr lang="en-US" sz="2800" dirty="0"/>
              <a:t>, </a:t>
            </a:r>
            <a:r>
              <a:rPr lang="en-US" sz="2800" dirty="0" err="1"/>
              <a:t>çöp</a:t>
            </a:r>
            <a:r>
              <a:rPr lang="en-US" sz="2800" dirty="0"/>
              <a:t>, </a:t>
            </a:r>
            <a:r>
              <a:rPr lang="en-US" sz="2800" dirty="0" err="1"/>
              <a:t>döküntü</a:t>
            </a:r>
            <a:r>
              <a:rPr lang="en-US" sz="2800" dirty="0"/>
              <a:t> vb. </a:t>
            </a:r>
            <a:r>
              <a:rPr lang="en-US" sz="2800" dirty="0" err="1"/>
              <a:t>görünen</a:t>
            </a:r>
            <a:r>
              <a:rPr lang="en-US" sz="2800" dirty="0"/>
              <a:t> </a:t>
            </a:r>
            <a:r>
              <a:rPr lang="en-US" sz="2800" dirty="0" err="1"/>
              <a:t>kirlerden</a:t>
            </a:r>
            <a:r>
              <a:rPr lang="en-US" sz="2800" dirty="0"/>
              <a:t> </a:t>
            </a:r>
            <a:r>
              <a:rPr lang="en-US" sz="2800" dirty="0" err="1" smtClean="0"/>
              <a:t>arındırılmasıdır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lnSpc>
                <a:spcPct val="150000"/>
              </a:lnSpc>
            </a:pP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59752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Amacına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/>
              <a:t>Kimyasal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: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Yüzeylerin</a:t>
            </a:r>
            <a:r>
              <a:rPr lang="en-US" sz="2800" dirty="0" smtClean="0"/>
              <a:t> </a:t>
            </a:r>
            <a:r>
              <a:rPr lang="en-US" sz="2800" dirty="0" err="1"/>
              <a:t>temizlenmesi</a:t>
            </a:r>
            <a:r>
              <a:rPr lang="en-US" sz="2800" dirty="0"/>
              <a:t> </a:t>
            </a:r>
            <a:r>
              <a:rPr lang="en-US" sz="2800" dirty="0" err="1"/>
              <a:t>amacıyla</a:t>
            </a:r>
            <a:r>
              <a:rPr lang="en-US" sz="2800" dirty="0"/>
              <a:t> </a:t>
            </a:r>
            <a:r>
              <a:rPr lang="en-US" sz="2800" dirty="0" err="1"/>
              <a:t>çeşitli</a:t>
            </a:r>
            <a:r>
              <a:rPr lang="en-US" sz="2800" dirty="0"/>
              <a:t> </a:t>
            </a:r>
            <a:r>
              <a:rPr lang="en-US" sz="2800" dirty="0" err="1"/>
              <a:t>kimyasal</a:t>
            </a:r>
            <a:r>
              <a:rPr lang="en-US" sz="2800" dirty="0"/>
              <a:t> </a:t>
            </a:r>
            <a:r>
              <a:rPr lang="en-US" sz="2800" dirty="0" err="1"/>
              <a:t>maddelerin</a:t>
            </a:r>
            <a:r>
              <a:rPr lang="en-US" sz="2800" dirty="0"/>
              <a:t> </a:t>
            </a:r>
            <a:r>
              <a:rPr lang="en-US" sz="2800" dirty="0" err="1" smtClean="0"/>
              <a:t>kullanılmasıdır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lnSpc>
                <a:spcPct val="150000"/>
              </a:lnSpc>
            </a:pP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3791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Amacına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/>
              <a:t>Bakteriyolojik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: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Gözle</a:t>
            </a:r>
            <a:r>
              <a:rPr lang="en-US" sz="2800" dirty="0" smtClean="0"/>
              <a:t> </a:t>
            </a:r>
            <a:r>
              <a:rPr lang="en-US" sz="2800" dirty="0" err="1"/>
              <a:t>görülmeyen</a:t>
            </a:r>
            <a:r>
              <a:rPr lang="en-US" sz="2800" dirty="0"/>
              <a:t>, </a:t>
            </a:r>
            <a:r>
              <a:rPr lang="en-US" sz="2800" dirty="0" err="1"/>
              <a:t>hastalık</a:t>
            </a:r>
            <a:r>
              <a:rPr lang="en-US" sz="2800" dirty="0"/>
              <a:t> </a:t>
            </a:r>
            <a:r>
              <a:rPr lang="en-US" sz="2800" dirty="0" err="1"/>
              <a:t>yapabilen</a:t>
            </a:r>
            <a:r>
              <a:rPr lang="en-US" sz="2800" dirty="0"/>
              <a:t> </a:t>
            </a:r>
            <a:r>
              <a:rPr lang="en-US" sz="2800" dirty="0" err="1"/>
              <a:t>çeşitli</a:t>
            </a:r>
            <a:r>
              <a:rPr lang="en-US" sz="2800" dirty="0"/>
              <a:t> </a:t>
            </a:r>
            <a:r>
              <a:rPr lang="en-US" sz="2800" dirty="0" err="1"/>
              <a:t>patojen</a:t>
            </a:r>
            <a:r>
              <a:rPr lang="en-US" sz="2800" dirty="0"/>
              <a:t> </a:t>
            </a:r>
            <a:r>
              <a:rPr lang="en-US" sz="2800" dirty="0" err="1"/>
              <a:t>mikroorganizmaların</a:t>
            </a:r>
            <a:r>
              <a:rPr lang="en-US" sz="2800" dirty="0"/>
              <a:t> </a:t>
            </a:r>
            <a:r>
              <a:rPr lang="en-US" sz="2800" dirty="0" err="1"/>
              <a:t>yüzeylerden</a:t>
            </a:r>
            <a:r>
              <a:rPr lang="en-US" sz="2800" dirty="0"/>
              <a:t> </a:t>
            </a:r>
            <a:r>
              <a:rPr lang="en-US" sz="2800" dirty="0" err="1" smtClean="0"/>
              <a:t>temizlenmesidir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lnSpc>
                <a:spcPct val="150000"/>
              </a:lnSpc>
            </a:pP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84531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Amacına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/>
              <a:t>Osmolojik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: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Ortamda</a:t>
            </a:r>
            <a:r>
              <a:rPr lang="en-US" sz="2800" dirty="0" smtClean="0"/>
              <a:t> </a:t>
            </a:r>
            <a:r>
              <a:rPr lang="en-US" sz="2800" dirty="0" err="1"/>
              <a:t>kokuya</a:t>
            </a:r>
            <a:r>
              <a:rPr lang="en-US" sz="2800" dirty="0"/>
              <a:t> </a:t>
            </a:r>
            <a:r>
              <a:rPr lang="en-US" sz="2800" dirty="0" err="1"/>
              <a:t>neden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, </a:t>
            </a:r>
            <a:r>
              <a:rPr lang="en-US" sz="2800" dirty="0" err="1"/>
              <a:t>görünen</a:t>
            </a:r>
            <a:r>
              <a:rPr lang="en-US" sz="2800" dirty="0"/>
              <a:t> </a:t>
            </a:r>
            <a:r>
              <a:rPr lang="en-US" sz="2800" dirty="0" err="1"/>
              <a:t>ya</a:t>
            </a:r>
            <a:r>
              <a:rPr lang="en-US" sz="2800" dirty="0"/>
              <a:t> da </a:t>
            </a:r>
            <a:r>
              <a:rPr lang="en-US" sz="2800" dirty="0" err="1"/>
              <a:t>görünmeyen</a:t>
            </a:r>
            <a:r>
              <a:rPr lang="en-US" sz="2800" dirty="0"/>
              <a:t> </a:t>
            </a:r>
            <a:r>
              <a:rPr lang="en-US" sz="2800" dirty="0" err="1"/>
              <a:t>kirliliklerin</a:t>
            </a:r>
            <a:r>
              <a:rPr lang="en-US" sz="2800" dirty="0"/>
              <a:t> </a:t>
            </a:r>
            <a:r>
              <a:rPr lang="en-US" sz="2800" dirty="0" err="1" smtClean="0"/>
              <a:t>giderilmesidir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lnSpc>
                <a:spcPct val="150000"/>
              </a:lnSpc>
            </a:pPr>
            <a:endParaRPr lang="en-US" sz="28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5318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Amacına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/>
              <a:t>Entomolojik</a:t>
            </a:r>
            <a:r>
              <a:rPr lang="en-US" sz="2800" dirty="0" smtClean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: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err="1" smtClean="0"/>
              <a:t>Ortamda</a:t>
            </a:r>
            <a:r>
              <a:rPr lang="en-US" sz="2800" dirty="0" smtClean="0"/>
              <a:t> </a:t>
            </a:r>
            <a:r>
              <a:rPr lang="en-US" sz="2800" dirty="0" err="1"/>
              <a:t>haşere</a:t>
            </a:r>
            <a:r>
              <a:rPr lang="en-US" sz="2800" dirty="0"/>
              <a:t> </a:t>
            </a:r>
            <a:r>
              <a:rPr lang="en-US" sz="2800" dirty="0" err="1"/>
              <a:t>olmaması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yapılan</a:t>
            </a:r>
            <a:r>
              <a:rPr lang="en-US" sz="2800" dirty="0"/>
              <a:t> </a:t>
            </a:r>
            <a:r>
              <a:rPr lang="en-US" sz="2800" dirty="0" err="1"/>
              <a:t>temizlik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kontroldür</a:t>
            </a:r>
            <a:r>
              <a:rPr lang="en-US" sz="2800" dirty="0"/>
              <a:t>.</a:t>
            </a:r>
          </a:p>
          <a:p>
            <a:pPr algn="just">
              <a:lnSpc>
                <a:spcPct val="150000"/>
              </a:lnSpc>
            </a:pPr>
            <a:endParaRPr lang="en-US" sz="2800" dirty="0" err="1"/>
          </a:p>
        </p:txBody>
      </p:sp>
    </p:spTree>
    <p:extLst>
      <p:ext uri="{BB962C8B-B14F-4D97-AF65-F5344CB8AC3E}">
        <p14:creationId xmlns:p14="http://schemas.microsoft.com/office/powerpoint/2010/main" val="156343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105</TotalTime>
  <Words>321</Words>
  <Application>Microsoft Office PowerPoint</Application>
  <PresentationFormat>Geniş ekran</PresentationFormat>
  <Paragraphs>58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Sabun</vt:lpstr>
      <vt:lpstr>TEMİZLİK YÖNTEMLERİNİN SINIFLANDIRILMASI</vt:lpstr>
      <vt:lpstr>Zamana Göre Temizlik</vt:lpstr>
      <vt:lpstr>Materyale Göre Temizlik</vt:lpstr>
      <vt:lpstr>Çalışma Ortamına Göre Temizlik</vt:lpstr>
      <vt:lpstr>Amacına Göre Temizlik</vt:lpstr>
      <vt:lpstr>Amacına Göre Temizlik</vt:lpstr>
      <vt:lpstr>Amacına Göre Temizlik</vt:lpstr>
      <vt:lpstr>Amacına Göre Temizlik</vt:lpstr>
      <vt:lpstr>Amacına Göre Temizlik</vt:lpstr>
      <vt:lpstr>KAYNAK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kİRLER</dc:title>
  <dc:creator>Sinan</dc:creator>
  <cp:lastModifiedBy>Sinan</cp:lastModifiedBy>
  <cp:revision>25</cp:revision>
  <dcterms:created xsi:type="dcterms:W3CDTF">2020-05-09T10:14:14Z</dcterms:created>
  <dcterms:modified xsi:type="dcterms:W3CDTF">2020-09-15T18:07:20Z</dcterms:modified>
</cp:coreProperties>
</file>