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90" r:id="rId11"/>
    <p:sldId id="29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15-Sep-20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15-Sep-20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15-Sep-20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15-Sep-20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15-Sep-20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15-Sep-20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15-Sep-20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15-Sep-20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15-Sep-20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15-Sep-20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15-Sep-20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15-Sep-20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TEMİZLİK YÖNTEMLERİNİN SINIFLANDIRILMASI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5365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4000" b="1" dirty="0"/>
              <a:t> </a:t>
            </a:r>
            <a:r>
              <a:rPr lang="en-US" sz="4000" b="1" dirty="0" err="1"/>
              <a:t>Akoğlan</a:t>
            </a:r>
            <a:r>
              <a:rPr lang="en-US" sz="4000" b="1" dirty="0"/>
              <a:t>, K., M., </a:t>
            </a:r>
            <a:r>
              <a:rPr lang="en-US" sz="4000" b="1" dirty="0" err="1"/>
              <a:t>Yıldız</a:t>
            </a:r>
            <a:r>
              <a:rPr lang="en-US" sz="4000" b="1" dirty="0"/>
              <a:t>, E., (2006). </a:t>
            </a:r>
            <a:r>
              <a:rPr lang="en-US" sz="4000" b="1" dirty="0" err="1"/>
              <a:t>Temizlik</a:t>
            </a:r>
            <a:r>
              <a:rPr lang="en-US" sz="4000" b="1" dirty="0"/>
              <a:t> </a:t>
            </a:r>
            <a:r>
              <a:rPr lang="en-US" sz="4000" b="1" dirty="0" err="1"/>
              <a:t>Ürünlerinin</a:t>
            </a:r>
            <a:r>
              <a:rPr lang="en-US" sz="4000" b="1" dirty="0"/>
              <a:t> </a:t>
            </a:r>
            <a:r>
              <a:rPr lang="en-US" sz="4000" b="1" dirty="0" err="1"/>
              <a:t>Kullanımı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/>
              <a:t>Denetimi</a:t>
            </a:r>
            <a:r>
              <a:rPr lang="en-US" sz="4000" b="1" dirty="0"/>
              <a:t>. Ankara: </a:t>
            </a:r>
            <a:r>
              <a:rPr lang="en-US" sz="4000" b="1" dirty="0" err="1"/>
              <a:t>Detay</a:t>
            </a:r>
            <a:r>
              <a:rPr lang="en-US" sz="4000" b="1" dirty="0"/>
              <a:t> </a:t>
            </a:r>
            <a:r>
              <a:rPr lang="en-US" sz="4000" b="1" dirty="0" err="1"/>
              <a:t>Yayıncılık</a:t>
            </a:r>
            <a:endParaRPr lang="en-US" sz="4000" b="1" dirty="0"/>
          </a:p>
          <a:p>
            <a:pPr algn="just">
              <a:lnSpc>
                <a:spcPct val="150000"/>
              </a:lnSpc>
            </a:pPr>
            <a:endParaRPr lang="en-US" sz="4000" b="1" dirty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Akoğlan</a:t>
            </a:r>
            <a:r>
              <a:rPr lang="en-US" sz="4000" b="1" dirty="0"/>
              <a:t>, K., M., </a:t>
            </a:r>
            <a:r>
              <a:rPr lang="en-US" sz="4000" b="1" dirty="0" err="1"/>
              <a:t>Yıldız</a:t>
            </a:r>
            <a:r>
              <a:rPr lang="en-US" sz="4000" b="1" dirty="0"/>
              <a:t>, K., E., (2007). </a:t>
            </a:r>
            <a:r>
              <a:rPr lang="en-US" sz="4000" b="1" dirty="0" err="1"/>
              <a:t>Temizlik</a:t>
            </a:r>
            <a:r>
              <a:rPr lang="en-US" sz="4000" b="1" dirty="0"/>
              <a:t> </a:t>
            </a:r>
            <a:r>
              <a:rPr lang="en-US" sz="4000" b="1" dirty="0" err="1"/>
              <a:t>Hizmetleri</a:t>
            </a:r>
            <a:r>
              <a:rPr lang="en-US" sz="4000" b="1" dirty="0"/>
              <a:t> </a:t>
            </a:r>
            <a:r>
              <a:rPr lang="en-US" sz="4000" b="1" dirty="0" err="1"/>
              <a:t>İşletmeciliği</a:t>
            </a:r>
            <a:r>
              <a:rPr lang="en-US" sz="4000" b="1" dirty="0"/>
              <a:t>. Ankara: </a:t>
            </a:r>
            <a:r>
              <a:rPr lang="en-US" sz="4000" b="1" dirty="0" err="1"/>
              <a:t>Detay</a:t>
            </a:r>
            <a:r>
              <a:rPr lang="en-US" sz="4000" b="1" dirty="0"/>
              <a:t> </a:t>
            </a:r>
            <a:r>
              <a:rPr lang="en-US" sz="4000" b="1" dirty="0" err="1"/>
              <a:t>Yayıncılık</a:t>
            </a:r>
            <a:endParaRPr lang="en-US" sz="4000" b="1" dirty="0"/>
          </a:p>
          <a:p>
            <a:pPr algn="just">
              <a:lnSpc>
                <a:spcPct val="150000"/>
              </a:lnSpc>
            </a:pPr>
            <a:endParaRPr lang="en-US" sz="4000" b="1" dirty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Bulduk</a:t>
            </a:r>
            <a:r>
              <a:rPr lang="en-US" sz="4000" b="1" dirty="0"/>
              <a:t>, S., (2003). </a:t>
            </a:r>
            <a:r>
              <a:rPr lang="en-US" sz="4000" b="1" dirty="0" err="1"/>
              <a:t>Gıda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/>
              <a:t>Personel</a:t>
            </a:r>
            <a:r>
              <a:rPr lang="en-US" sz="4000" b="1" dirty="0"/>
              <a:t> </a:t>
            </a:r>
            <a:r>
              <a:rPr lang="en-US" sz="4000" b="1" dirty="0" err="1"/>
              <a:t>Hijyeni</a:t>
            </a:r>
            <a:r>
              <a:rPr lang="en-US" sz="4000" b="1" dirty="0"/>
              <a:t>. Ankara: </a:t>
            </a:r>
            <a:r>
              <a:rPr lang="en-US" sz="4000" b="1" dirty="0" err="1"/>
              <a:t>Detay</a:t>
            </a:r>
            <a:r>
              <a:rPr lang="en-US" sz="4000" b="1" dirty="0"/>
              <a:t> </a:t>
            </a:r>
            <a:r>
              <a:rPr lang="en-US" sz="4000" b="1" dirty="0" err="1"/>
              <a:t>Yayıncılık</a:t>
            </a:r>
            <a:endParaRPr lang="en-US" sz="4000" b="1" dirty="0"/>
          </a:p>
          <a:p>
            <a:pPr algn="just">
              <a:lnSpc>
                <a:spcPct val="150000"/>
              </a:lnSpc>
            </a:pPr>
            <a:endParaRPr lang="en-US" sz="4000" b="1" dirty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Gül</a:t>
            </a:r>
            <a:r>
              <a:rPr lang="en-US" sz="4000" b="1" dirty="0"/>
              <a:t>, </a:t>
            </a:r>
            <a:r>
              <a:rPr lang="en-US" sz="4000" b="1" dirty="0" err="1"/>
              <a:t>Esra</a:t>
            </a:r>
            <a:r>
              <a:rPr lang="en-US" sz="4000" b="1" dirty="0"/>
              <a:t>. </a:t>
            </a:r>
            <a:r>
              <a:rPr lang="en-US" sz="4000" b="1" dirty="0" err="1"/>
              <a:t>Otel</a:t>
            </a:r>
            <a:r>
              <a:rPr lang="en-US" sz="4000" b="1" dirty="0"/>
              <a:t> </a:t>
            </a:r>
            <a:r>
              <a:rPr lang="en-US" sz="4000" b="1" dirty="0" err="1"/>
              <a:t>İşletmelerinde</a:t>
            </a:r>
            <a:r>
              <a:rPr lang="en-US" sz="4000" b="1" dirty="0"/>
              <a:t> Kat </a:t>
            </a:r>
            <a:r>
              <a:rPr lang="en-US" sz="4000" b="1" dirty="0" err="1"/>
              <a:t>Hizmetleri</a:t>
            </a:r>
            <a:r>
              <a:rPr lang="en-US" sz="4000" b="1" dirty="0"/>
              <a:t> </a:t>
            </a:r>
            <a:r>
              <a:rPr lang="en-US" sz="4000" b="1" dirty="0" err="1"/>
              <a:t>Departmanında</a:t>
            </a:r>
            <a:r>
              <a:rPr lang="en-US" sz="4000" b="1" dirty="0"/>
              <a:t> </a:t>
            </a:r>
            <a:r>
              <a:rPr lang="en-US" sz="4000" b="1" dirty="0" err="1"/>
              <a:t>Malzeme</a:t>
            </a:r>
            <a:r>
              <a:rPr lang="en-US" sz="4000" b="1" dirty="0"/>
              <a:t> </a:t>
            </a:r>
            <a:r>
              <a:rPr lang="en-US" sz="4000" b="1" dirty="0" err="1"/>
              <a:t>Yönetim</a:t>
            </a:r>
            <a:r>
              <a:rPr lang="en-US" sz="4000" b="1" dirty="0"/>
              <a:t> </a:t>
            </a:r>
            <a:r>
              <a:rPr lang="en-US" sz="4000" b="1" dirty="0" err="1"/>
              <a:t>Sürecinin</a:t>
            </a:r>
            <a:r>
              <a:rPr lang="en-US" sz="4000" b="1" dirty="0"/>
              <a:t> </a:t>
            </a:r>
            <a:r>
              <a:rPr lang="en-US" sz="4000" b="1" dirty="0" err="1"/>
              <a:t>Yerleştirilmesine</a:t>
            </a:r>
            <a:r>
              <a:rPr lang="en-US" sz="4000" b="1" dirty="0"/>
              <a:t> </a:t>
            </a:r>
            <a:r>
              <a:rPr lang="en-US" sz="4000" b="1" dirty="0" err="1"/>
              <a:t>Yönelik</a:t>
            </a:r>
            <a:r>
              <a:rPr lang="en-US" sz="4000" b="1" dirty="0"/>
              <a:t> </a:t>
            </a:r>
            <a:r>
              <a:rPr lang="en-US" sz="4000" b="1" dirty="0" err="1"/>
              <a:t>Bir</a:t>
            </a:r>
            <a:r>
              <a:rPr lang="en-US" sz="4000" b="1" dirty="0"/>
              <a:t> </a:t>
            </a:r>
            <a:r>
              <a:rPr lang="en-US" sz="4000" b="1" dirty="0" err="1"/>
              <a:t>Uygulama</a:t>
            </a:r>
            <a:r>
              <a:rPr lang="en-US" sz="4000" b="1" dirty="0"/>
              <a:t> </a:t>
            </a:r>
            <a:r>
              <a:rPr lang="en-US" sz="4000" b="1" dirty="0" err="1"/>
              <a:t>Çalışması</a:t>
            </a:r>
            <a:r>
              <a:rPr lang="en-US" sz="4000" b="1" dirty="0"/>
              <a:t>, </a:t>
            </a:r>
            <a:r>
              <a:rPr lang="en-US" sz="4000" b="1" dirty="0" err="1"/>
              <a:t>Anadolu</a:t>
            </a:r>
            <a:r>
              <a:rPr lang="en-US" sz="4000" b="1" dirty="0"/>
              <a:t> </a:t>
            </a:r>
            <a:r>
              <a:rPr lang="en-US" sz="4000" b="1" dirty="0" err="1"/>
              <a:t>Üniversitesi</a:t>
            </a:r>
            <a:r>
              <a:rPr lang="en-US" sz="4000" b="1" dirty="0"/>
              <a:t> </a:t>
            </a:r>
            <a:r>
              <a:rPr lang="en-US" sz="4000" b="1" dirty="0" err="1"/>
              <a:t>Sosyal</a:t>
            </a:r>
            <a:r>
              <a:rPr lang="en-US" sz="4000" b="1" dirty="0"/>
              <a:t> </a:t>
            </a:r>
            <a:r>
              <a:rPr lang="en-US" sz="4000" b="1" dirty="0" err="1"/>
              <a:t>Bilimler</a:t>
            </a:r>
            <a:r>
              <a:rPr lang="en-US" sz="4000" b="1" dirty="0"/>
              <a:t> </a:t>
            </a:r>
            <a:r>
              <a:rPr lang="en-US" sz="4000" b="1" dirty="0" err="1"/>
              <a:t>Enstitüsü</a:t>
            </a:r>
            <a:r>
              <a:rPr lang="en-US" sz="4000" b="1" dirty="0"/>
              <a:t>, </a:t>
            </a:r>
            <a:r>
              <a:rPr lang="en-US" sz="4000" b="1" dirty="0" err="1"/>
              <a:t>Yayınlanmamış</a:t>
            </a:r>
            <a:r>
              <a:rPr lang="en-US" sz="4000" b="1" dirty="0"/>
              <a:t> </a:t>
            </a:r>
            <a:r>
              <a:rPr lang="en-US" sz="4000" b="1" dirty="0" err="1"/>
              <a:t>Yüksek</a:t>
            </a:r>
            <a:r>
              <a:rPr lang="en-US" sz="4000" b="1" dirty="0"/>
              <a:t> </a:t>
            </a:r>
            <a:r>
              <a:rPr lang="en-US" sz="4000" b="1" dirty="0" err="1"/>
              <a:t>Lisans</a:t>
            </a:r>
            <a:r>
              <a:rPr lang="en-US" sz="4000" b="1" dirty="0"/>
              <a:t> </a:t>
            </a:r>
            <a:r>
              <a:rPr lang="en-US" sz="4000" b="1" dirty="0" err="1"/>
              <a:t>Tezi</a:t>
            </a:r>
            <a:r>
              <a:rPr lang="en-US" sz="4000" b="1" dirty="0"/>
              <a:t>, </a:t>
            </a:r>
            <a:r>
              <a:rPr lang="en-US" sz="4000" b="1" dirty="0" err="1"/>
              <a:t>Eskişehir</a:t>
            </a:r>
            <a:r>
              <a:rPr lang="en-US" sz="4000" b="1" dirty="0"/>
              <a:t>, 2007</a:t>
            </a:r>
          </a:p>
          <a:p>
            <a:pPr algn="just">
              <a:lnSpc>
                <a:spcPct val="150000"/>
              </a:lnSpc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45187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>
              <a:lnSpc>
                <a:spcPct val="150000"/>
              </a:lnSpc>
            </a:pPr>
            <a:endParaRPr lang="en-US" sz="4000" b="1" dirty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Koçak</a:t>
            </a:r>
            <a:r>
              <a:rPr lang="en-US" sz="4000" b="1" dirty="0"/>
              <a:t>, N., (2007). </a:t>
            </a:r>
            <a:r>
              <a:rPr lang="en-US" sz="4000" b="1" dirty="0" err="1"/>
              <a:t>Yiyecek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/>
              <a:t>İçecek</a:t>
            </a:r>
            <a:r>
              <a:rPr lang="en-US" sz="4000" b="1" dirty="0"/>
              <a:t> </a:t>
            </a:r>
            <a:r>
              <a:rPr lang="en-US" sz="4000" b="1" dirty="0" err="1"/>
              <a:t>İşletmelerinde</a:t>
            </a:r>
            <a:r>
              <a:rPr lang="en-US" sz="4000" b="1" dirty="0"/>
              <a:t> </a:t>
            </a:r>
            <a:r>
              <a:rPr lang="en-US" sz="4000" b="1" dirty="0" err="1"/>
              <a:t>Gıda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/>
              <a:t>Personel</a:t>
            </a:r>
            <a:r>
              <a:rPr lang="en-US" sz="4000" b="1" dirty="0"/>
              <a:t> </a:t>
            </a:r>
            <a:r>
              <a:rPr lang="en-US" sz="4000" b="1" dirty="0" err="1"/>
              <a:t>Hijyeni</a:t>
            </a:r>
            <a:r>
              <a:rPr lang="en-US" sz="4000" b="1" dirty="0"/>
              <a:t>. Ankara: </a:t>
            </a:r>
            <a:r>
              <a:rPr lang="en-US" sz="4000" b="1" dirty="0" err="1"/>
              <a:t>Detay</a:t>
            </a:r>
            <a:r>
              <a:rPr lang="en-US" sz="4000" b="1" dirty="0"/>
              <a:t> </a:t>
            </a:r>
            <a:r>
              <a:rPr lang="en-US" sz="4000" b="1" dirty="0" err="1" smtClean="0"/>
              <a:t>Yayıncılık</a:t>
            </a:r>
            <a:endParaRPr lang="en-US" sz="4000" b="1" dirty="0" smtClean="0"/>
          </a:p>
          <a:p>
            <a:pPr algn="just">
              <a:lnSpc>
                <a:spcPct val="150000"/>
              </a:lnSpc>
            </a:pPr>
            <a:endParaRPr lang="en-US" sz="4000" b="1" dirty="0"/>
          </a:p>
          <a:p>
            <a:pPr algn="just">
              <a:lnSpc>
                <a:spcPct val="150000"/>
              </a:lnSpc>
            </a:pPr>
            <a:r>
              <a:rPr lang="en-US" sz="4000" b="1" dirty="0" err="1" smtClean="0"/>
              <a:t>megep</a:t>
            </a:r>
            <a:endParaRPr lang="en-US" sz="4000" b="1" dirty="0"/>
          </a:p>
          <a:p>
            <a:pPr algn="just">
              <a:lnSpc>
                <a:spcPct val="150000"/>
              </a:lnSpc>
            </a:pPr>
            <a:endParaRPr lang="en-US" sz="4000" b="1" dirty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Seymen</a:t>
            </a:r>
            <a:r>
              <a:rPr lang="en-US" sz="4000" b="1" dirty="0"/>
              <a:t>, O., A., (2004). </a:t>
            </a:r>
            <a:r>
              <a:rPr lang="en-US" sz="4000" b="1" dirty="0" err="1"/>
              <a:t>Konaklama</a:t>
            </a:r>
            <a:r>
              <a:rPr lang="en-US" sz="4000" b="1" dirty="0"/>
              <a:t> </a:t>
            </a:r>
            <a:r>
              <a:rPr lang="en-US" sz="4000" b="1" dirty="0" err="1"/>
              <a:t>İşletmelerinde</a:t>
            </a:r>
            <a:r>
              <a:rPr lang="en-US" sz="4000" b="1" dirty="0"/>
              <a:t> </a:t>
            </a:r>
            <a:r>
              <a:rPr lang="en-US" sz="4000" b="1" dirty="0" err="1"/>
              <a:t>Çağdaş</a:t>
            </a:r>
            <a:r>
              <a:rPr lang="en-US" sz="4000" b="1" dirty="0"/>
              <a:t> Kat </a:t>
            </a:r>
            <a:r>
              <a:rPr lang="en-US" sz="4000" b="1" dirty="0" err="1"/>
              <a:t>Hizmetleri</a:t>
            </a:r>
            <a:r>
              <a:rPr lang="en-US" sz="4000" b="1" dirty="0"/>
              <a:t>. Ankara: </a:t>
            </a:r>
            <a:r>
              <a:rPr lang="en-US" sz="4000" b="1" dirty="0" err="1"/>
              <a:t>Detay</a:t>
            </a:r>
            <a:r>
              <a:rPr lang="en-US" sz="4000" b="1" dirty="0"/>
              <a:t> </a:t>
            </a:r>
            <a:r>
              <a:rPr lang="en-US" sz="4000" b="1" dirty="0" err="1"/>
              <a:t>Yayıncılık</a:t>
            </a:r>
            <a:endParaRPr lang="en-US" sz="4000" b="1" dirty="0"/>
          </a:p>
          <a:p>
            <a:pPr algn="just">
              <a:lnSpc>
                <a:spcPct val="150000"/>
              </a:lnSpc>
            </a:pPr>
            <a:endParaRPr lang="en-US" sz="4000" b="1" dirty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Sezgin</a:t>
            </a:r>
            <a:r>
              <a:rPr lang="en-US" sz="4000" b="1" dirty="0"/>
              <a:t>, O., S., (2000). </a:t>
            </a:r>
            <a:r>
              <a:rPr lang="en-US" sz="4000" b="1" dirty="0" err="1"/>
              <a:t>Konaklama</a:t>
            </a:r>
            <a:r>
              <a:rPr lang="en-US" sz="4000" b="1" dirty="0"/>
              <a:t> </a:t>
            </a:r>
            <a:r>
              <a:rPr lang="en-US" sz="4000" b="1" dirty="0" err="1"/>
              <a:t>İşletmelerinde</a:t>
            </a:r>
            <a:r>
              <a:rPr lang="en-US" sz="4000" b="1" dirty="0"/>
              <a:t> Kat </a:t>
            </a:r>
            <a:r>
              <a:rPr lang="en-US" sz="4000" b="1" dirty="0" err="1"/>
              <a:t>Hizmetleri</a:t>
            </a:r>
            <a:r>
              <a:rPr lang="en-US" sz="4000" b="1" dirty="0"/>
              <a:t> </a:t>
            </a:r>
            <a:r>
              <a:rPr lang="en-US" sz="4000" b="1" dirty="0" err="1"/>
              <a:t>Yönetimi</a:t>
            </a:r>
            <a:r>
              <a:rPr lang="en-US" sz="4000" b="1" dirty="0"/>
              <a:t>. Ankara: </a:t>
            </a:r>
            <a:r>
              <a:rPr lang="en-US" sz="4000" b="1" dirty="0" err="1"/>
              <a:t>Gazi</a:t>
            </a:r>
            <a:r>
              <a:rPr lang="en-US" sz="4000" b="1" dirty="0"/>
              <a:t> </a:t>
            </a:r>
            <a:r>
              <a:rPr lang="en-US" sz="4000" b="1" dirty="0" err="1"/>
              <a:t>Yayınevi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27611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Zamana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 smtClean="0"/>
              <a:t>Temizlik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/>
              <a:t>İnşaat</a:t>
            </a:r>
            <a:r>
              <a:rPr lang="en-US" sz="2800" dirty="0"/>
              <a:t> </a:t>
            </a:r>
            <a:r>
              <a:rPr lang="en-US" sz="2800" dirty="0" err="1"/>
              <a:t>temizliği</a:t>
            </a:r>
            <a:r>
              <a:rPr lang="en-US" sz="2800" dirty="0"/>
              <a:t>,</a:t>
            </a:r>
          </a:p>
          <a:p>
            <a:pPr algn="just">
              <a:lnSpc>
                <a:spcPct val="150000"/>
              </a:lnSpc>
            </a:pPr>
            <a:r>
              <a:rPr lang="en-US" sz="2800" dirty="0" err="1" smtClean="0"/>
              <a:t>Günlük</a:t>
            </a:r>
            <a:r>
              <a:rPr lang="en-US" sz="2800" dirty="0" smtClean="0"/>
              <a:t> </a:t>
            </a:r>
            <a:r>
              <a:rPr lang="en-US" sz="2800" dirty="0" err="1"/>
              <a:t>temizlik</a:t>
            </a:r>
            <a:r>
              <a:rPr lang="en-US" sz="2800" dirty="0"/>
              <a:t>,</a:t>
            </a:r>
          </a:p>
          <a:p>
            <a:pPr algn="just">
              <a:lnSpc>
                <a:spcPct val="150000"/>
              </a:lnSpc>
            </a:pPr>
            <a:r>
              <a:rPr lang="en-US" sz="2800" dirty="0" err="1" smtClean="0"/>
              <a:t>Haftalık</a:t>
            </a:r>
            <a:r>
              <a:rPr lang="en-US" sz="2800" dirty="0" smtClean="0"/>
              <a:t> </a:t>
            </a:r>
            <a:r>
              <a:rPr lang="en-US" sz="2800" dirty="0" err="1"/>
              <a:t>temizlik</a:t>
            </a:r>
            <a:r>
              <a:rPr lang="en-US" sz="2800" dirty="0"/>
              <a:t>,</a:t>
            </a:r>
          </a:p>
          <a:p>
            <a:pPr algn="just">
              <a:lnSpc>
                <a:spcPct val="150000"/>
              </a:lnSpc>
            </a:pPr>
            <a:r>
              <a:rPr lang="en-US" sz="2800" dirty="0" err="1" smtClean="0"/>
              <a:t>Aylık</a:t>
            </a:r>
            <a:r>
              <a:rPr lang="en-US" sz="2800" dirty="0" smtClean="0"/>
              <a:t> </a:t>
            </a:r>
            <a:r>
              <a:rPr lang="en-US" sz="2800" dirty="0" err="1"/>
              <a:t>temizlik</a:t>
            </a:r>
            <a:r>
              <a:rPr lang="en-US" sz="2800" dirty="0"/>
              <a:t>,</a:t>
            </a:r>
          </a:p>
          <a:p>
            <a:pPr algn="just">
              <a:lnSpc>
                <a:spcPct val="150000"/>
              </a:lnSpc>
            </a:pPr>
            <a:r>
              <a:rPr lang="en-US" sz="2800" dirty="0" err="1" smtClean="0"/>
              <a:t>Sezonluk</a:t>
            </a:r>
            <a:r>
              <a:rPr lang="en-US" sz="2800" dirty="0" smtClean="0"/>
              <a:t> </a:t>
            </a:r>
            <a:r>
              <a:rPr lang="en-US" sz="2800" dirty="0" err="1"/>
              <a:t>temizlik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301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Materyale</a:t>
            </a:r>
            <a:r>
              <a:rPr lang="en-US" dirty="0" smtClean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 smtClean="0"/>
              <a:t>Temizlik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/>
              <a:t>Cam </a:t>
            </a:r>
            <a:r>
              <a:rPr lang="en-US" sz="2800" dirty="0" err="1"/>
              <a:t>temizliği</a:t>
            </a:r>
            <a:r>
              <a:rPr lang="en-US" sz="2800" dirty="0"/>
              <a:t>,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Metal </a:t>
            </a:r>
            <a:r>
              <a:rPr lang="en-US" sz="2800" dirty="0" err="1"/>
              <a:t>temizliği</a:t>
            </a:r>
            <a:r>
              <a:rPr lang="en-US" sz="2800" dirty="0"/>
              <a:t>,</a:t>
            </a:r>
          </a:p>
          <a:p>
            <a:pPr algn="just">
              <a:lnSpc>
                <a:spcPct val="150000"/>
              </a:lnSpc>
            </a:pPr>
            <a:r>
              <a:rPr lang="en-US" sz="2800" dirty="0" err="1" smtClean="0"/>
              <a:t>Plastik</a:t>
            </a:r>
            <a:r>
              <a:rPr lang="en-US" sz="2800" dirty="0" smtClean="0"/>
              <a:t> </a:t>
            </a:r>
            <a:r>
              <a:rPr lang="en-US" sz="2800" dirty="0" err="1"/>
              <a:t>yüzey</a:t>
            </a:r>
            <a:r>
              <a:rPr lang="en-US" sz="2800" dirty="0"/>
              <a:t> </a:t>
            </a:r>
            <a:r>
              <a:rPr lang="en-US" sz="2800" dirty="0" err="1"/>
              <a:t>temizliği</a:t>
            </a:r>
            <a:r>
              <a:rPr lang="en-US" sz="2800" dirty="0"/>
              <a:t>,</a:t>
            </a:r>
          </a:p>
          <a:p>
            <a:pPr algn="just">
              <a:lnSpc>
                <a:spcPct val="150000"/>
              </a:lnSpc>
            </a:pPr>
            <a:r>
              <a:rPr lang="en-US" sz="2800" dirty="0" err="1" smtClean="0"/>
              <a:t>Ahşap</a:t>
            </a:r>
            <a:r>
              <a:rPr lang="en-US" sz="2800" dirty="0" smtClean="0"/>
              <a:t> </a:t>
            </a:r>
            <a:r>
              <a:rPr lang="en-US" sz="2800" dirty="0" err="1"/>
              <a:t>yüzey</a:t>
            </a:r>
            <a:r>
              <a:rPr lang="en-US" sz="2800" dirty="0"/>
              <a:t> </a:t>
            </a:r>
            <a:r>
              <a:rPr lang="en-US" sz="2800" dirty="0" err="1"/>
              <a:t>temizliği</a:t>
            </a:r>
            <a:r>
              <a:rPr lang="en-US" sz="2800" dirty="0"/>
              <a:t>,</a:t>
            </a:r>
          </a:p>
          <a:p>
            <a:pPr algn="just">
              <a:lnSpc>
                <a:spcPct val="150000"/>
              </a:lnSpc>
            </a:pPr>
            <a:r>
              <a:rPr lang="en-US" sz="2800" dirty="0" err="1" smtClean="0"/>
              <a:t>Tekstil</a:t>
            </a:r>
            <a:r>
              <a:rPr lang="en-US" sz="2800" dirty="0" smtClean="0"/>
              <a:t> </a:t>
            </a:r>
            <a:r>
              <a:rPr lang="en-US" sz="2800" dirty="0" err="1"/>
              <a:t>yüzey</a:t>
            </a:r>
            <a:r>
              <a:rPr lang="en-US" sz="2800" dirty="0"/>
              <a:t> </a:t>
            </a:r>
            <a:r>
              <a:rPr lang="en-US" sz="2800" dirty="0" err="1"/>
              <a:t>temizliği</a:t>
            </a:r>
            <a:r>
              <a:rPr lang="en-US" sz="2800" dirty="0"/>
              <a:t>,</a:t>
            </a:r>
          </a:p>
          <a:p>
            <a:pPr algn="just">
              <a:lnSpc>
                <a:spcPct val="150000"/>
              </a:lnSpc>
            </a:pPr>
            <a:r>
              <a:rPr lang="en-US" sz="2800" dirty="0" err="1" smtClean="0"/>
              <a:t>Boyalı</a:t>
            </a:r>
            <a:r>
              <a:rPr lang="en-US" sz="2800" dirty="0" smtClean="0"/>
              <a:t> </a:t>
            </a:r>
            <a:r>
              <a:rPr lang="en-US" sz="2800" dirty="0" err="1"/>
              <a:t>yüzey</a:t>
            </a:r>
            <a:r>
              <a:rPr lang="en-US" sz="2800" dirty="0"/>
              <a:t> </a:t>
            </a:r>
            <a:r>
              <a:rPr lang="en-US" sz="2800" dirty="0" err="1" smtClean="0"/>
              <a:t>temizliği</a:t>
            </a:r>
            <a:r>
              <a:rPr lang="en-US" sz="2800" dirty="0" smtClean="0"/>
              <a:t>,</a:t>
            </a:r>
          </a:p>
          <a:p>
            <a:pPr algn="just">
              <a:lnSpc>
                <a:spcPct val="150000"/>
              </a:lnSpc>
            </a:pPr>
            <a:r>
              <a:rPr lang="en-US" sz="2800" dirty="0" err="1"/>
              <a:t>Seramik</a:t>
            </a:r>
            <a:r>
              <a:rPr lang="en-US" sz="2800" dirty="0"/>
              <a:t> </a:t>
            </a:r>
            <a:r>
              <a:rPr lang="en-US" sz="2800" dirty="0" err="1"/>
              <a:t>yüzey</a:t>
            </a:r>
            <a:r>
              <a:rPr lang="en-US" sz="2800" dirty="0"/>
              <a:t> </a:t>
            </a:r>
            <a:r>
              <a:rPr lang="en-US" sz="2800" dirty="0" err="1"/>
              <a:t>temizliği</a:t>
            </a:r>
            <a:r>
              <a:rPr lang="en-US" sz="2800" dirty="0"/>
              <a:t>.</a:t>
            </a:r>
          </a:p>
          <a:p>
            <a:pPr algn="just">
              <a:lnSpc>
                <a:spcPct val="150000"/>
              </a:lnSpc>
            </a:pPr>
            <a:endParaRPr lang="en-US" sz="2800" dirty="0"/>
          </a:p>
          <a:p>
            <a:pPr algn="just">
              <a:lnSpc>
                <a:spcPct val="150000"/>
              </a:lnSpc>
            </a:pPr>
            <a:endParaRPr lang="en-US" sz="2800" dirty="0" err="1"/>
          </a:p>
        </p:txBody>
      </p:sp>
    </p:spTree>
    <p:extLst>
      <p:ext uri="{BB962C8B-B14F-4D97-AF65-F5344CB8AC3E}">
        <p14:creationId xmlns:p14="http://schemas.microsoft.com/office/powerpoint/2010/main" val="1402717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 smtClean="0"/>
              <a:t>Ortamına</a:t>
            </a:r>
            <a:r>
              <a:rPr lang="en-US" dirty="0" smtClean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 smtClean="0"/>
              <a:t>Temizlik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/>
              <a:t>Kuru</a:t>
            </a:r>
            <a:r>
              <a:rPr lang="en-US" sz="2800" dirty="0"/>
              <a:t> </a:t>
            </a:r>
            <a:r>
              <a:rPr lang="en-US" sz="2800" dirty="0" err="1"/>
              <a:t>temizlik</a:t>
            </a:r>
            <a:r>
              <a:rPr lang="en-US" sz="2800" dirty="0"/>
              <a:t> (</a:t>
            </a:r>
            <a:r>
              <a:rPr lang="en-US" sz="2800" dirty="0" err="1"/>
              <a:t>süpürge</a:t>
            </a:r>
            <a:r>
              <a:rPr lang="en-US" sz="2800" dirty="0"/>
              <a:t>, </a:t>
            </a:r>
            <a:r>
              <a:rPr lang="en-US" sz="2800" dirty="0" err="1"/>
              <a:t>elektrikli</a:t>
            </a:r>
            <a:r>
              <a:rPr lang="en-US" sz="2800" dirty="0"/>
              <a:t> </a:t>
            </a:r>
            <a:r>
              <a:rPr lang="en-US" sz="2800" dirty="0" err="1"/>
              <a:t>süpürge</a:t>
            </a:r>
            <a:r>
              <a:rPr lang="en-US" sz="2800" dirty="0"/>
              <a:t>, </a:t>
            </a:r>
            <a:r>
              <a:rPr lang="en-US" sz="2800" dirty="0" err="1"/>
              <a:t>toz</a:t>
            </a:r>
            <a:r>
              <a:rPr lang="en-US" sz="2800" dirty="0"/>
              <a:t> </a:t>
            </a:r>
            <a:r>
              <a:rPr lang="en-US" sz="2800" dirty="0" err="1"/>
              <a:t>bezi</a:t>
            </a:r>
            <a:r>
              <a:rPr lang="en-US" sz="2800" dirty="0"/>
              <a:t> vb.),</a:t>
            </a:r>
          </a:p>
          <a:p>
            <a:pPr algn="just">
              <a:lnSpc>
                <a:spcPct val="150000"/>
              </a:lnSpc>
            </a:pPr>
            <a:r>
              <a:rPr lang="en-US" sz="2800" dirty="0" err="1" smtClean="0"/>
              <a:t>Nemli</a:t>
            </a:r>
            <a:r>
              <a:rPr lang="en-US" sz="2800" dirty="0" smtClean="0"/>
              <a:t> </a:t>
            </a:r>
            <a:r>
              <a:rPr lang="en-US" sz="2800" dirty="0" err="1"/>
              <a:t>temizlik</a:t>
            </a:r>
            <a:r>
              <a:rPr lang="en-US" sz="2800" dirty="0"/>
              <a:t> (</a:t>
            </a:r>
            <a:r>
              <a:rPr lang="en-US" sz="2800" dirty="0" err="1"/>
              <a:t>paspaslama</a:t>
            </a:r>
            <a:r>
              <a:rPr lang="en-US" sz="2800" dirty="0"/>
              <a:t>, </a:t>
            </a:r>
            <a:r>
              <a:rPr lang="en-US" sz="2800" dirty="0" err="1"/>
              <a:t>moplama</a:t>
            </a:r>
            <a:r>
              <a:rPr lang="en-US" sz="2800" dirty="0"/>
              <a:t>),</a:t>
            </a:r>
          </a:p>
          <a:p>
            <a:pPr algn="just">
              <a:lnSpc>
                <a:spcPct val="150000"/>
              </a:lnSpc>
            </a:pPr>
            <a:r>
              <a:rPr lang="en-US" sz="2800" dirty="0" err="1" smtClean="0"/>
              <a:t>Islak</a:t>
            </a:r>
            <a:r>
              <a:rPr lang="en-US" sz="2800" dirty="0" smtClean="0"/>
              <a:t> </a:t>
            </a:r>
            <a:r>
              <a:rPr lang="en-US" sz="2800" dirty="0" err="1"/>
              <a:t>temizlik</a:t>
            </a:r>
            <a:r>
              <a:rPr lang="en-US" sz="2800" dirty="0"/>
              <a:t> (</a:t>
            </a:r>
            <a:r>
              <a:rPr lang="en-US" sz="2800" dirty="0" err="1"/>
              <a:t>yıkama</a:t>
            </a:r>
            <a:r>
              <a:rPr lang="en-US" sz="2800" dirty="0"/>
              <a:t>),</a:t>
            </a:r>
          </a:p>
          <a:p>
            <a:pPr algn="just">
              <a:lnSpc>
                <a:spcPct val="150000"/>
              </a:lnSpc>
            </a:pPr>
            <a:r>
              <a:rPr lang="en-US" sz="2800" dirty="0" err="1" smtClean="0"/>
              <a:t>Spreyle</a:t>
            </a:r>
            <a:r>
              <a:rPr lang="en-US" sz="2800" dirty="0" smtClean="0"/>
              <a:t> </a:t>
            </a:r>
            <a:r>
              <a:rPr lang="en-US" sz="2800" dirty="0" err="1"/>
              <a:t>temizlik</a:t>
            </a:r>
            <a:r>
              <a:rPr lang="en-US" sz="2800" dirty="0"/>
              <a:t> (</a:t>
            </a:r>
            <a:r>
              <a:rPr lang="en-US" sz="2800" dirty="0" err="1"/>
              <a:t>ovalama</a:t>
            </a:r>
            <a:r>
              <a:rPr lang="en-US" sz="2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129289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Amacına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 smtClean="0"/>
              <a:t>Temizlik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/>
              <a:t>Fiziksel</a:t>
            </a:r>
            <a:r>
              <a:rPr lang="en-US" sz="2800" dirty="0"/>
              <a:t> </a:t>
            </a:r>
            <a:r>
              <a:rPr lang="en-US" sz="2800" dirty="0" err="1"/>
              <a:t>Temizlik</a:t>
            </a:r>
            <a:r>
              <a:rPr lang="en-US" sz="2800" dirty="0"/>
              <a:t>: </a:t>
            </a:r>
            <a:endParaRPr lang="en-US" sz="2800" dirty="0" smtClean="0"/>
          </a:p>
          <a:p>
            <a:pPr algn="just">
              <a:lnSpc>
                <a:spcPct val="150000"/>
              </a:lnSpc>
            </a:pPr>
            <a:r>
              <a:rPr lang="en-US" sz="2800" dirty="0" err="1" smtClean="0"/>
              <a:t>Yüzeylerin</a:t>
            </a:r>
            <a:r>
              <a:rPr lang="en-US" sz="2800" dirty="0" smtClean="0"/>
              <a:t> </a:t>
            </a:r>
            <a:r>
              <a:rPr lang="en-US" sz="2800" dirty="0" err="1"/>
              <a:t>toz</a:t>
            </a:r>
            <a:r>
              <a:rPr lang="en-US" sz="2800" dirty="0"/>
              <a:t>, </a:t>
            </a:r>
            <a:r>
              <a:rPr lang="en-US" sz="2800" dirty="0" err="1"/>
              <a:t>çöp</a:t>
            </a:r>
            <a:r>
              <a:rPr lang="en-US" sz="2800" dirty="0"/>
              <a:t>, </a:t>
            </a:r>
            <a:r>
              <a:rPr lang="en-US" sz="2800" dirty="0" err="1"/>
              <a:t>döküntü</a:t>
            </a:r>
            <a:r>
              <a:rPr lang="en-US" sz="2800" dirty="0"/>
              <a:t> vb. </a:t>
            </a:r>
            <a:r>
              <a:rPr lang="en-US" sz="2800" dirty="0" err="1"/>
              <a:t>görünen</a:t>
            </a:r>
            <a:r>
              <a:rPr lang="en-US" sz="2800" dirty="0"/>
              <a:t> </a:t>
            </a:r>
            <a:r>
              <a:rPr lang="en-US" sz="2800" dirty="0" err="1"/>
              <a:t>kirlerden</a:t>
            </a:r>
            <a:r>
              <a:rPr lang="en-US" sz="2800" dirty="0"/>
              <a:t> </a:t>
            </a:r>
            <a:r>
              <a:rPr lang="en-US" sz="2800" dirty="0" err="1" smtClean="0"/>
              <a:t>arındırılmasıdır</a:t>
            </a:r>
            <a:r>
              <a:rPr lang="en-US" sz="2800" dirty="0" smtClean="0"/>
              <a:t>.</a:t>
            </a:r>
            <a:endParaRPr lang="en-US" sz="2800" dirty="0"/>
          </a:p>
          <a:p>
            <a:pPr algn="just">
              <a:lnSpc>
                <a:spcPct val="150000"/>
              </a:lnSpc>
            </a:pPr>
            <a:endParaRPr lang="en-US" sz="2800" dirty="0"/>
          </a:p>
          <a:p>
            <a:pPr algn="just">
              <a:lnSpc>
                <a:spcPct val="150000"/>
              </a:lnSpc>
            </a:pP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59752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Amacına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 smtClean="0"/>
              <a:t>Temizlik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 smtClean="0"/>
              <a:t>Kimyasal</a:t>
            </a:r>
            <a:r>
              <a:rPr lang="en-US" sz="2800" dirty="0" smtClean="0"/>
              <a:t> </a:t>
            </a:r>
            <a:r>
              <a:rPr lang="en-US" sz="2800" dirty="0" err="1"/>
              <a:t>Temizlik</a:t>
            </a:r>
            <a:r>
              <a:rPr lang="en-US" sz="2800" dirty="0"/>
              <a:t>: </a:t>
            </a:r>
            <a:endParaRPr lang="en-US" sz="2800" dirty="0" smtClean="0"/>
          </a:p>
          <a:p>
            <a:pPr algn="just">
              <a:lnSpc>
                <a:spcPct val="150000"/>
              </a:lnSpc>
            </a:pPr>
            <a:r>
              <a:rPr lang="en-US" sz="2800" dirty="0" err="1" smtClean="0"/>
              <a:t>Yüzeylerin</a:t>
            </a:r>
            <a:r>
              <a:rPr lang="en-US" sz="2800" dirty="0" smtClean="0"/>
              <a:t> </a:t>
            </a:r>
            <a:r>
              <a:rPr lang="en-US" sz="2800" dirty="0" err="1"/>
              <a:t>temizlenmesi</a:t>
            </a:r>
            <a:r>
              <a:rPr lang="en-US" sz="2800" dirty="0"/>
              <a:t> </a:t>
            </a:r>
            <a:r>
              <a:rPr lang="en-US" sz="2800" dirty="0" err="1"/>
              <a:t>amacıyla</a:t>
            </a:r>
            <a:r>
              <a:rPr lang="en-US" sz="2800" dirty="0"/>
              <a:t> </a:t>
            </a:r>
            <a:r>
              <a:rPr lang="en-US" sz="2800" dirty="0" err="1"/>
              <a:t>çeşitli</a:t>
            </a:r>
            <a:r>
              <a:rPr lang="en-US" sz="2800" dirty="0"/>
              <a:t> </a:t>
            </a:r>
            <a:r>
              <a:rPr lang="en-US" sz="2800" dirty="0" err="1"/>
              <a:t>kimyasal</a:t>
            </a:r>
            <a:r>
              <a:rPr lang="en-US" sz="2800" dirty="0"/>
              <a:t> </a:t>
            </a:r>
            <a:r>
              <a:rPr lang="en-US" sz="2800" dirty="0" err="1"/>
              <a:t>maddelerin</a:t>
            </a:r>
            <a:r>
              <a:rPr lang="en-US" sz="2800" dirty="0"/>
              <a:t> </a:t>
            </a:r>
            <a:r>
              <a:rPr lang="en-US" sz="2800" dirty="0" err="1" smtClean="0"/>
              <a:t>kullanılmasıdır</a:t>
            </a:r>
            <a:r>
              <a:rPr lang="en-US" sz="2800" dirty="0" smtClean="0"/>
              <a:t>.</a:t>
            </a:r>
            <a:endParaRPr lang="en-US" sz="2800" dirty="0"/>
          </a:p>
          <a:p>
            <a:pPr algn="just">
              <a:lnSpc>
                <a:spcPct val="150000"/>
              </a:lnSpc>
            </a:pPr>
            <a:endParaRPr lang="en-US" sz="2800" dirty="0"/>
          </a:p>
          <a:p>
            <a:pPr algn="just">
              <a:lnSpc>
                <a:spcPct val="150000"/>
              </a:lnSpc>
            </a:pP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37914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Amacına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 smtClean="0"/>
              <a:t>Temizlik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 smtClean="0"/>
              <a:t>Bakteriyolojik</a:t>
            </a:r>
            <a:r>
              <a:rPr lang="en-US" sz="2800" dirty="0" smtClean="0"/>
              <a:t> </a:t>
            </a:r>
            <a:r>
              <a:rPr lang="en-US" sz="2800" dirty="0" err="1"/>
              <a:t>Temizlik</a:t>
            </a:r>
            <a:r>
              <a:rPr lang="en-US" sz="2800" dirty="0"/>
              <a:t>: </a:t>
            </a:r>
            <a:endParaRPr lang="en-US" sz="2800" dirty="0" smtClean="0"/>
          </a:p>
          <a:p>
            <a:pPr algn="just">
              <a:lnSpc>
                <a:spcPct val="150000"/>
              </a:lnSpc>
            </a:pPr>
            <a:r>
              <a:rPr lang="en-US" sz="2800" dirty="0" err="1" smtClean="0"/>
              <a:t>Gözle</a:t>
            </a:r>
            <a:r>
              <a:rPr lang="en-US" sz="2800" dirty="0" smtClean="0"/>
              <a:t> </a:t>
            </a:r>
            <a:r>
              <a:rPr lang="en-US" sz="2800" dirty="0" err="1"/>
              <a:t>görülmeyen</a:t>
            </a:r>
            <a:r>
              <a:rPr lang="en-US" sz="2800" dirty="0"/>
              <a:t>, </a:t>
            </a:r>
            <a:r>
              <a:rPr lang="en-US" sz="2800" dirty="0" err="1"/>
              <a:t>hastalık</a:t>
            </a:r>
            <a:r>
              <a:rPr lang="en-US" sz="2800" dirty="0"/>
              <a:t> </a:t>
            </a:r>
            <a:r>
              <a:rPr lang="en-US" sz="2800" dirty="0" err="1"/>
              <a:t>yapabilen</a:t>
            </a:r>
            <a:r>
              <a:rPr lang="en-US" sz="2800" dirty="0"/>
              <a:t> </a:t>
            </a:r>
            <a:r>
              <a:rPr lang="en-US" sz="2800" dirty="0" err="1"/>
              <a:t>çeşitli</a:t>
            </a:r>
            <a:r>
              <a:rPr lang="en-US" sz="2800" dirty="0"/>
              <a:t> </a:t>
            </a:r>
            <a:r>
              <a:rPr lang="en-US" sz="2800" dirty="0" err="1"/>
              <a:t>patojen</a:t>
            </a:r>
            <a:r>
              <a:rPr lang="en-US" sz="2800" dirty="0"/>
              <a:t> </a:t>
            </a:r>
            <a:r>
              <a:rPr lang="en-US" sz="2800" dirty="0" err="1"/>
              <a:t>mikroorganizmaların</a:t>
            </a:r>
            <a:r>
              <a:rPr lang="en-US" sz="2800" dirty="0"/>
              <a:t> </a:t>
            </a:r>
            <a:r>
              <a:rPr lang="en-US" sz="2800" dirty="0" err="1"/>
              <a:t>yüzeylerden</a:t>
            </a:r>
            <a:r>
              <a:rPr lang="en-US" sz="2800" dirty="0"/>
              <a:t> </a:t>
            </a:r>
            <a:r>
              <a:rPr lang="en-US" sz="2800" dirty="0" err="1" smtClean="0"/>
              <a:t>temizlenmesidir</a:t>
            </a:r>
            <a:r>
              <a:rPr lang="en-US" sz="2800" dirty="0" smtClean="0"/>
              <a:t>.</a:t>
            </a:r>
            <a:endParaRPr lang="en-US" sz="2800" dirty="0"/>
          </a:p>
          <a:p>
            <a:pPr algn="just">
              <a:lnSpc>
                <a:spcPct val="150000"/>
              </a:lnSpc>
            </a:pPr>
            <a:endParaRPr lang="en-US" sz="2800" dirty="0"/>
          </a:p>
          <a:p>
            <a:pPr algn="just">
              <a:lnSpc>
                <a:spcPct val="150000"/>
              </a:lnSpc>
            </a:pP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84531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Amacına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 smtClean="0"/>
              <a:t>Temizlik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 smtClean="0"/>
              <a:t>Osmolojik</a:t>
            </a:r>
            <a:r>
              <a:rPr lang="en-US" sz="2800" dirty="0" smtClean="0"/>
              <a:t> </a:t>
            </a:r>
            <a:r>
              <a:rPr lang="en-US" sz="2800" dirty="0" err="1"/>
              <a:t>Temizlik</a:t>
            </a:r>
            <a:r>
              <a:rPr lang="en-US" sz="2800" dirty="0"/>
              <a:t>: </a:t>
            </a:r>
            <a:endParaRPr lang="en-US" sz="2800" dirty="0" smtClean="0"/>
          </a:p>
          <a:p>
            <a:pPr algn="just">
              <a:lnSpc>
                <a:spcPct val="150000"/>
              </a:lnSpc>
            </a:pPr>
            <a:r>
              <a:rPr lang="en-US" sz="2800" dirty="0" err="1" smtClean="0"/>
              <a:t>Ortamda</a:t>
            </a:r>
            <a:r>
              <a:rPr lang="en-US" sz="2800" dirty="0" smtClean="0"/>
              <a:t> </a:t>
            </a:r>
            <a:r>
              <a:rPr lang="en-US" sz="2800" dirty="0" err="1"/>
              <a:t>kokuya</a:t>
            </a:r>
            <a:r>
              <a:rPr lang="en-US" sz="2800" dirty="0"/>
              <a:t> </a:t>
            </a:r>
            <a:r>
              <a:rPr lang="en-US" sz="2800" dirty="0" err="1"/>
              <a:t>neden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, </a:t>
            </a:r>
            <a:r>
              <a:rPr lang="en-US" sz="2800" dirty="0" err="1"/>
              <a:t>görünen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görünmeyen</a:t>
            </a:r>
            <a:r>
              <a:rPr lang="en-US" sz="2800" dirty="0"/>
              <a:t> </a:t>
            </a:r>
            <a:r>
              <a:rPr lang="en-US" sz="2800" dirty="0" err="1"/>
              <a:t>kirliliklerin</a:t>
            </a:r>
            <a:r>
              <a:rPr lang="en-US" sz="2800" dirty="0"/>
              <a:t> </a:t>
            </a:r>
            <a:r>
              <a:rPr lang="en-US" sz="2800" dirty="0" err="1" smtClean="0"/>
              <a:t>giderilmesidir</a:t>
            </a:r>
            <a:r>
              <a:rPr lang="en-US" sz="2800" dirty="0" smtClean="0"/>
              <a:t>.</a:t>
            </a:r>
            <a:endParaRPr lang="en-US" sz="2800" dirty="0"/>
          </a:p>
          <a:p>
            <a:pPr algn="just">
              <a:lnSpc>
                <a:spcPct val="150000"/>
              </a:lnSpc>
            </a:pPr>
            <a:endParaRPr lang="en-US" sz="28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15318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Amacına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 smtClean="0"/>
              <a:t>Temizlik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 smtClean="0"/>
              <a:t>Entomolojik</a:t>
            </a:r>
            <a:r>
              <a:rPr lang="en-US" sz="2800" dirty="0" smtClean="0"/>
              <a:t> </a:t>
            </a:r>
            <a:r>
              <a:rPr lang="en-US" sz="2800" dirty="0" err="1"/>
              <a:t>Temizlik</a:t>
            </a:r>
            <a:r>
              <a:rPr lang="en-US" sz="2800" dirty="0"/>
              <a:t>: </a:t>
            </a:r>
            <a:endParaRPr lang="en-US" sz="2800" dirty="0" smtClean="0"/>
          </a:p>
          <a:p>
            <a:pPr algn="just">
              <a:lnSpc>
                <a:spcPct val="150000"/>
              </a:lnSpc>
            </a:pPr>
            <a:r>
              <a:rPr lang="en-US" sz="2800" dirty="0" err="1" smtClean="0"/>
              <a:t>Ortamda</a:t>
            </a:r>
            <a:r>
              <a:rPr lang="en-US" sz="2800" dirty="0" smtClean="0"/>
              <a:t> </a:t>
            </a:r>
            <a:r>
              <a:rPr lang="en-US" sz="2800" dirty="0" err="1"/>
              <a:t>haşere</a:t>
            </a:r>
            <a:r>
              <a:rPr lang="en-US" sz="2800" dirty="0"/>
              <a:t> </a:t>
            </a:r>
            <a:r>
              <a:rPr lang="en-US" sz="2800" dirty="0" err="1"/>
              <a:t>olmaması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en-US" sz="2800" dirty="0" err="1"/>
              <a:t>temizlik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kontroldür</a:t>
            </a:r>
            <a:r>
              <a:rPr lang="en-US" sz="2800" dirty="0"/>
              <a:t>.</a:t>
            </a:r>
          </a:p>
          <a:p>
            <a:pPr algn="just">
              <a:lnSpc>
                <a:spcPct val="150000"/>
              </a:lnSpc>
            </a:pPr>
            <a:endParaRPr lang="en-US" sz="2800" dirty="0" err="1"/>
          </a:p>
        </p:txBody>
      </p:sp>
    </p:spTree>
    <p:extLst>
      <p:ext uri="{BB962C8B-B14F-4D97-AF65-F5344CB8AC3E}">
        <p14:creationId xmlns:p14="http://schemas.microsoft.com/office/powerpoint/2010/main" val="1563431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Sabun</Template>
  <TotalTime>105</TotalTime>
  <Words>321</Words>
  <Application>Microsoft Office PowerPoint</Application>
  <PresentationFormat>Geniş ekran</PresentationFormat>
  <Paragraphs>58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Century Gothic</vt:lpstr>
      <vt:lpstr>Garamond</vt:lpstr>
      <vt:lpstr>Sabun</vt:lpstr>
      <vt:lpstr>TEMİZLİK YÖNTEMLERİNİN SINIFLANDIRILMASI</vt:lpstr>
      <vt:lpstr>Zamana Göre Temizlik</vt:lpstr>
      <vt:lpstr>Materyale Göre Temizlik</vt:lpstr>
      <vt:lpstr>Çalışma Ortamına Göre Temizlik</vt:lpstr>
      <vt:lpstr>Amacına Göre Temizlik</vt:lpstr>
      <vt:lpstr>Amacına Göre Temizlik</vt:lpstr>
      <vt:lpstr>Amacına Göre Temizlik</vt:lpstr>
      <vt:lpstr>Amacına Göre Temizlik</vt:lpstr>
      <vt:lpstr>Amacına Göre Temizlik</vt:lpstr>
      <vt:lpstr>KAYNAK</vt:lpstr>
      <vt:lpstr>KAYNAK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kİRLER</dc:title>
  <dc:creator>Sinan</dc:creator>
  <cp:lastModifiedBy>Sinan</cp:lastModifiedBy>
  <cp:revision>25</cp:revision>
  <dcterms:created xsi:type="dcterms:W3CDTF">2020-05-09T10:14:14Z</dcterms:created>
  <dcterms:modified xsi:type="dcterms:W3CDTF">2020-09-15T18:07:20Z</dcterms:modified>
</cp:coreProperties>
</file>