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tiff" ContentType="image/tiff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81" r:id="rId2"/>
    <p:sldId id="411" r:id="rId3"/>
    <p:sldId id="412" r:id="rId4"/>
    <p:sldId id="413" r:id="rId5"/>
    <p:sldId id="414" r:id="rId6"/>
    <p:sldId id="410" r:id="rId7"/>
    <p:sldId id="415" r:id="rId8"/>
    <p:sldId id="416" r:id="rId9"/>
    <p:sldId id="417" r:id="rId10"/>
    <p:sldId id="418" r:id="rId11"/>
    <p:sldId id="419" r:id="rId12"/>
    <p:sldId id="420" r:id="rId13"/>
    <p:sldId id="421" r:id="rId14"/>
    <p:sldId id="423" r:id="rId15"/>
    <p:sldId id="424" r:id="rId16"/>
    <p:sldId id="426" r:id="rId17"/>
    <p:sldId id="427" r:id="rId18"/>
    <p:sldId id="428" r:id="rId19"/>
    <p:sldId id="429" r:id="rId20"/>
    <p:sldId id="430" r:id="rId21"/>
    <p:sldId id="431" r:id="rId22"/>
    <p:sldId id="432" r:id="rId23"/>
    <p:sldId id="433" r:id="rId24"/>
    <p:sldId id="434" r:id="rId25"/>
    <p:sldId id="435" r:id="rId26"/>
    <p:sldId id="436" r:id="rId27"/>
    <p:sldId id="437" r:id="rId28"/>
    <p:sldId id="438" r:id="rId29"/>
    <p:sldId id="439" r:id="rId30"/>
    <p:sldId id="440" r:id="rId31"/>
    <p:sldId id="441" r:id="rId32"/>
    <p:sldId id="442" r:id="rId33"/>
    <p:sldId id="443" r:id="rId34"/>
    <p:sldId id="444" r:id="rId35"/>
    <p:sldId id="445" r:id="rId36"/>
  </p:sldIdLst>
  <p:sldSz cx="9144000" cy="6858000" type="screen4x3"/>
  <p:notesSz cx="68199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69679" autoAdjust="0"/>
  </p:normalViewPr>
  <p:slideViewPr>
    <p:cSldViewPr>
      <p:cViewPr varScale="1">
        <p:scale>
          <a:sx n="58" d="100"/>
          <a:sy n="58" d="100"/>
        </p:scale>
        <p:origin x="-18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29.03.2020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Aim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rotect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ISs towards to cyber attacks and reducing the risks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General idea of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unrelated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lots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hackers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terrorists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spies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As IT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professionals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much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broad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perspective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focus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isks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errors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of hardware &amp; software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know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aseline="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1200" baseline="0" dirty="0" smtClean="0">
                <a:latin typeface="Times New Roman" pitchFamily="18" charset="0"/>
                <a:cs typeface="Times New Roman" pitchFamily="18" charset="0"/>
              </a:rPr>
              <a:t> w</a:t>
            </a:r>
            <a:r>
              <a:rPr lang="en-US" sz="1200" baseline="0" dirty="0" smtClean="0">
                <a:latin typeface="Times New Roman" pitchFamily="18" charset="0"/>
                <a:cs typeface="Times New Roman" pitchFamily="18" charset="0"/>
              </a:rPr>
              <a:t>e can’t protect every asset!</a:t>
            </a:r>
            <a:endParaRPr lang="tr-T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risks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software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hardware,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quadrant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seen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baseline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malicious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nonmalicious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harmless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catastrophic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worst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malicious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catastrophic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basic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components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>
              <a:lnSpc>
                <a:spcPct val="100000"/>
              </a:lnSpc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Weakness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(e.g.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transferring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clear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text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exploited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loss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damage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ocur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Exploiting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intentionally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‘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attack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’</a:t>
            </a:r>
          </a:p>
          <a:p>
            <a:pPr lvl="1">
              <a:lnSpc>
                <a:spcPct val="100000"/>
              </a:lnSpc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Threat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Situation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resolved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prevent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weakness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be an </a:t>
            </a:r>
            <a:r>
              <a:rPr lang="tr-TR" sz="1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attack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innocent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fault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person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Countermeasure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lvl="2" indent="0">
              <a:lnSpc>
                <a:spcPct val="100000"/>
              </a:lnSpc>
              <a:buNone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Ways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resolving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(e.g.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updating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OS)</a:t>
            </a:r>
          </a:p>
          <a:p>
            <a:endParaRPr lang="tr-TR" sz="12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 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potential for loss, damage, or destruction of an asset as a result of a threat exploiting a vulnerability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referred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multiplication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threat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In a system that allows weak passwords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b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password is vulnerable for dictionary or exhaustive key attacks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Vulnerability</a:t>
            </a:r>
            <a:endParaRPr lang="en-US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An intruder can exploit the password weakness to break into the system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Threat</a:t>
            </a:r>
            <a:r>
              <a:rPr lang="tr-TR" sz="1200" b="0" baseline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the resources within the system are prone for illegal access/modify/damage by the intruder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Risk</a:t>
            </a:r>
            <a:r>
              <a:rPr lang="tr-TR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technical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threats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shown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pyhsical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threats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such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Earthquakes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Floods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aseline="0" dirty="0" err="1" smtClean="0">
                <a:latin typeface="Times New Roman" pitchFamily="18" charset="0"/>
                <a:cs typeface="Times New Roman" pitchFamily="18" charset="0"/>
              </a:rPr>
              <a:t>cuts</a:t>
            </a:r>
            <a:r>
              <a:rPr lang="tr-TR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6880-EE6B-42D0-BF18-967D760CAE03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73409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said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Exploiting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intentionally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‘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attack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’.</a:t>
            </a:r>
          </a:p>
          <a:p>
            <a:pPr>
              <a:lnSpc>
                <a:spcPct val="100000"/>
              </a:lnSpc>
            </a:pP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attackers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? An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attacker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can be:</a:t>
            </a:r>
          </a:p>
          <a:p>
            <a:pPr lvl="1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Amateur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	* e.g.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download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tool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try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it,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it on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another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person’s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mobile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phone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take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look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at his/her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photographs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---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script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kiddies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Hacker</a:t>
            </a:r>
          </a:p>
          <a:p>
            <a:pPr marL="457200" lvl="1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	*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Actually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innocent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detect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report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vulnerabilities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owner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lvl="1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1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Cracker</a:t>
            </a:r>
          </a:p>
          <a:p>
            <a:pPr lvl="2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Malicious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(e.g.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exfiltrate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State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funded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spy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Terrorist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main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attacks</a:t>
            </a:r>
            <a:r>
              <a:rPr lang="tr-TR" dirty="0" smtClean="0"/>
              <a:t>: </a:t>
            </a:r>
            <a:r>
              <a:rPr lang="tr-TR" dirty="0" err="1" smtClean="0"/>
              <a:t>insider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outsider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attack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003381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Now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much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detail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short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1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malicious</a:t>
            </a:r>
            <a:r>
              <a:rPr lang="tr-TR" sz="1200" b="0" i="1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software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software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created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disrupt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computer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operation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sensitive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information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access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private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computer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systems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appear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form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code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scripts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active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software.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77245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types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258983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A virüs is a program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piece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code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loaded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computer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without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knowledge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Viruses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also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replicate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themselves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computer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viruses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manmade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Viruses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copy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themselves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disks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spread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computers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can be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merely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annoying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can be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vastly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destructive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files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7810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topic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assurance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trojan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appearance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having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useful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desired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function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neither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replicates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copies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itself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Causes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damage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compromises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security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thecomputer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Often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capture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logins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passwords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be sent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someone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carried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program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056457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computer worm is a self-replicating computer program. 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uses a network to send copies of itself to other nodes and it may do so without any user intervention. 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does not need to attach itself to an existing program.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856073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spyware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collects information about users without their knowledge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 typically hidden from the user and can be difficult to detect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lurk on your computer to steal important information, like your passwords and logins and other personal identification information and then send it off to someone else.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264408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Zombie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programs take control of your computer and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 it and its Internet connection to attack other computers or networks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 to perform other criminal activities.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88417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Phishing is a message that tries to trick you into providing information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like your social security number or bank account information or logon and password for a web site. 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message may claim that if you do not click on the link in the message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 log onto a financial web site that your account will be blocked, or some other disaster.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Spear phishing is an email or electronic communications scam targeted towards a specific individual, organization or business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FontTx/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930549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Spam is 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 that you did not request and do not want. 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One person's spam is another's useful newsletter or sale ad. 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Spam is a common way to spread viruses,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trojans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and the like.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52584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Adware (short for advertising-supported software) is a type of malware that automatically delivers advertisements. 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Common examples of adware include pop-up ads on websites and advertisements that are displayed by software. 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Often times software and applications offer “free” versions that come bundled with adware.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910075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Ransomware is a form of malware that holds a computer system captive while demanding a ransom.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malware restricts user access to the computer either by encrypting files on the hard drive or locking down the system 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 displaying messages that are intended to force the user to pay the malware creator.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447138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now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analysis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 analysis involves two key techniques: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static analysis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and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dynamic analysis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Static analysis examines malware without actually running it. 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static analysis examines malware without viewing the actual code or instructions. 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Technical indicators gathered with basic static analysis can include file name, MD5 checksums or hashes, file type, file size and recognition by antivirus detection tools.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endParaRPr lang="tr-TR" sz="1200" b="0" i="0" u="none" strike="noStrike" kern="1200" baseline="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Dynamic analysis (also known as behavior analysis) executes malware in a controlled and monitored environment to observe its behavior.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dynamic analysis runs malware to observe its behavior, understand its functionality and identify technical indicators. 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Technical indicators can include domain names, IP addresses, file path locations, registry keys, additional files located on the system or network.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781681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now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example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analysis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briefly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Here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have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 e-mail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has an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attachment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extension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docx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25907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1200" b="0" baseline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processed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data as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know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1200" b="0" baseline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Information security is about protecting the information, 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typically focusing on the confidentiality, integrity, and availability aspects of the information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First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statical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analysis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technical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detail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attached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file;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Hash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values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file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type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creation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date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 size.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40944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result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VirusTotal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search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18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engines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VirusTotal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detected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 as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malicious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62182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result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string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value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search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attached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result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generated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help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‘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Officemalscanner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tool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binary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file, oleObject1.bin.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means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an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executable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OLE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object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embedded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docx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7308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Further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strings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binary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searched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file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extension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found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these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realized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statically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without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running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attached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docx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233412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second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dynamic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analysis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attached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docx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executed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double-clicking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on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local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isolated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computer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computer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without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network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connection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execute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file, on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dialog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box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contents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activated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After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executing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running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processes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operating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system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examined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process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explorer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tool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it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found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file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created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temp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folder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463867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After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network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traffic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examined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WireShark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found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out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location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system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first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sends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DNS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request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checkip.amazonaws.com 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Using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respond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request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again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sends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DNS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request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ipinfo.io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If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responds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requests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don’t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contain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‘TR’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code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program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terminates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Finally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it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found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program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creates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registry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persistent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connects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(sconnect.xyz:1505 )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address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download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another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connection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an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encrypted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connection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confirmed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second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malware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a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ransomware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03218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information security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is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defined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as the process of protecting information against unauthorized access, disclosure, disruption, destruction, modification, or use, 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all for offering confidentiality, integrity, and availability. 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Here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we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have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CIA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triad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Confidentiality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Integrity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Availability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Confidentiality – Refers to preserving authorized restrictions on access and disclosure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of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information</a:t>
            </a:r>
            <a:endParaRPr lang="tr-TR" sz="1200" b="0" i="0" kern="1200" baseline="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en-US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Integrity – Refers to defense against inappropriate information destruction or modification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en-US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Availability – Refers to ensuring reliable and timely access to as well as the use of information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ensure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confidentiality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can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use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permissions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encryption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ensure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integrity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can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use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hash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functions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digital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signatures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ensure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availability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By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help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of a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disaster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recovery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plan,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redundancy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etc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lang="tr-TR" sz="1200" kern="1200" baseline="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now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baseline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involves a range of practices, processes, and technologies intended to protect devices, networks, programs, and data from attacks and unauthorized access.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computer security means dealing with the security of a standalone computer’s software and hardware. 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yber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security, on the other hand, involves the security of individual computers plus the network mobile devices, printers and more.</a:t>
            </a:r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The information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we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are trying to keep safe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maybe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in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any form of data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digital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or on paper. 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6738" marR="0" indent="-566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1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Since information can exist in many forms and threats can originate from outside the scope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cyber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broader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then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cyber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last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assurance</a:t>
            </a: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Information assurance is the higher tier under which information security falls. 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Confidentiality, integrity, and availability are important pillars of information assurance, but it also adds two more pillars:</a:t>
            </a: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Authentication – checking identity before allowing access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Non-Repudiation – knowing who sent or received information</a:t>
            </a: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Here are the three types of authentication and examples:</a:t>
            </a: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Something you know – username/password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Something you have – smart car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the chip on credit cards</a:t>
            </a: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Something you are – biometric scanners like eye, fingerprint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/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For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non-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repud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at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on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we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can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use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digital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signatures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lang="en-US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When receiving information,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we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want to make sure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that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it comes from a trusted source. 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/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 E-mail, for instance, enterprises use a digital signature from the sender. </a:t>
            </a:r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/>
            <a:endParaRPr lang="tr-TR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/>
            <a:endParaRPr lang="en-US" sz="1200" b="0" i="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tr-TR" sz="12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again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cyber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cyber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life </a:t>
            </a: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6880-EE6B-42D0-BF18-967D760CAE03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12039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29.03.2020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implicable.com/photo/178/security-vulnerabilities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714348" y="3357562"/>
            <a:ext cx="785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Week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8</a:t>
            </a:r>
          </a:p>
          <a:p>
            <a:pPr algn="ctr"/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950" y="1049867"/>
            <a:ext cx="8819909" cy="21648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Protect ISs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lots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hackers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terrorists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spies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Focus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Risks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errors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hardware &amp; software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39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61" y="1071546"/>
            <a:ext cx="8672062" cy="4019129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1276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810229"/>
            <a:ext cx="7929618" cy="2261581"/>
          </a:xfrm>
        </p:spPr>
        <p:txBody>
          <a:bodyPr>
            <a:noAutofit/>
          </a:bodyPr>
          <a:lstStyle/>
          <a:p>
            <a:pPr indent="15875">
              <a:lnSpc>
                <a:spcPct val="100000"/>
              </a:lnSpc>
              <a:buNone/>
              <a:tabLst>
                <a:tab pos="7191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Three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basic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components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  <a:p>
            <a:pPr marL="342900" lvl="1" indent="15875">
              <a:lnSpc>
                <a:spcPct val="100000"/>
              </a:lnSpc>
              <a:buNone/>
              <a:tabLst>
                <a:tab pos="719138" algn="l"/>
              </a:tabLs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Vulnerability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15875">
              <a:lnSpc>
                <a:spcPct val="100000"/>
              </a:lnSpc>
              <a:buNone/>
              <a:tabLst>
                <a:tab pos="719138" algn="l"/>
              </a:tabLs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Threat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15875">
              <a:lnSpc>
                <a:spcPct val="100000"/>
              </a:lnSpc>
              <a:buNone/>
              <a:tabLst>
                <a:tab pos="719138" algn="l"/>
              </a:tabLs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Countermeasure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8740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 descr="security vulnerabilities">
            <a:hlinkClick r:id="rId3"/>
          </p:cNvPr>
          <p:cNvPicPr>
            <a:picLocks noGr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051"/>
          <a:stretch/>
        </p:blipFill>
        <p:spPr bwMode="auto">
          <a:xfrm>
            <a:off x="770516" y="1067994"/>
            <a:ext cx="7730574" cy="35754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6E60610A-C64E-6341-8132-876E871AA0D1}"/>
              </a:ext>
            </a:extLst>
          </p:cNvPr>
          <p:cNvSpPr txBox="1">
            <a:spLocks/>
          </p:cNvSpPr>
          <p:nvPr/>
        </p:nvSpPr>
        <p:spPr>
          <a:xfrm>
            <a:off x="96819" y="5125626"/>
            <a:ext cx="7772400" cy="633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BCP: </a:t>
            </a:r>
            <a:r>
              <a:rPr lang="tr-TR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usiness </a:t>
            </a:r>
            <a:r>
              <a:rPr lang="tr-TR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ontinuity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lanning</a:t>
            </a:r>
            <a:endParaRPr lang="tr-T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5589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129" y="403446"/>
            <a:ext cx="8819909" cy="63892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Disclosure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Unauthorized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passive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e.g.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eavesdropping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Deception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Modification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 unauthorized change of information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Spoofing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Masquerading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 impersonation of one entity by another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): e.g.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user tries to read a file, but an attacker has arranged for the user to be given a different file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Repudiation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origin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false denial that an entity sent (or created) something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e.g.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false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denial by a user that he created specific information or entities such as files.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Denial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receipt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false denial that an entity received some information or message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Disruption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u="sng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enial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u="sng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ervice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DoS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)]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Usurpation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-55145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3247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829153"/>
            <a:ext cx="8495818" cy="39571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Attackers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Amateur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- Hacker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- Cracker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State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funded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spy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spcAft>
                <a:spcPts val="1200"/>
              </a:spcAft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Terrorist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321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54553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Insider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attack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Outsider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attack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examples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Stack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buffer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overflow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Brute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force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Replay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S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niffing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man in the middle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Session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hijacking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Phishing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Dos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DDoS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lnSpc>
                <a:spcPct val="100000"/>
              </a:lnSpc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7879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221499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Malicious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software</a:t>
            </a:r>
          </a:p>
          <a:p>
            <a:pPr lvl="1"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D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isrupt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computer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operation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gather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sensitive information, 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gain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access to private computer systems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- Form of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script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1" indent="0">
              <a:lnSpc>
                <a:spcPct val="100000"/>
              </a:lnSpc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667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444724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Viruses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Trojan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Worms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Spyware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Zombie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Phishing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Spam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Adware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Ransomware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057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32231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Viruse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Self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replicating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Manmade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Copies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themselves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spreads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Merely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annoying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Destructive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4147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214422"/>
            <a:ext cx="8448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assurance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31511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Trojan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A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ppearance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having a useful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either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replicates nor copies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itself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Causes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damage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C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apture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your logins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passwords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Must be sent by someone or carried by another program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1673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23590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Worm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Self-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replicating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Can 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copies of itself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without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any user intervention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attach itself to an existing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progra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052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264704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Spyware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Collects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users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T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ypically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hidden from the user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urk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on your computer to steal important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then send it off to someone else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33258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10628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Zombie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1772816"/>
            <a:ext cx="5400600" cy="471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5086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18549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Phishing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message that tries to trick you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Spear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phishing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011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19269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Spam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email that you did not request and do not want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common way to spread viruses,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trojans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00000"/>
              </a:lnSpc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8344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19269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Adware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Automatically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delivers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advertisements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Pop-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ads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websites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7090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22870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Ransomware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Holds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captive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Demands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ransom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 E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ncrypt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files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on the hard drive 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lock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down the system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794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1" y="925972"/>
            <a:ext cx="8495818" cy="23590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Malware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Analysis: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Static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•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Dynamic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Case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study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YARA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? How it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works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Please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search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it.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3533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738187"/>
            <a:ext cx="7600950" cy="538162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331640" y="1988840"/>
            <a:ext cx="115212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1251124" y="2627497"/>
            <a:ext cx="115212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3 Metin kutusu"/>
          <p:cNvSpPr txBox="1"/>
          <p:nvPr/>
        </p:nvSpPr>
        <p:spPr>
          <a:xfrm>
            <a:off x="2469705" y="1897668"/>
            <a:ext cx="3758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Unknown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sender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address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3 Metin kutusu"/>
          <p:cNvSpPr txBox="1"/>
          <p:nvPr/>
        </p:nvSpPr>
        <p:spPr>
          <a:xfrm>
            <a:off x="2398688" y="2536325"/>
            <a:ext cx="3758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Suspicious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attachment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3857628"/>
            <a:ext cx="17621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20254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214422"/>
            <a:ext cx="84483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Processed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data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P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rotecting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the information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C.I.A.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66" y="1268760"/>
            <a:ext cx="8247166" cy="2520280"/>
          </a:xfrm>
          <a:prstGeom prst="rect">
            <a:avLst/>
          </a:prstGeom>
        </p:spPr>
      </p:pic>
      <p:sp>
        <p:nvSpPr>
          <p:cNvPr id="10" name="3 Metin kutusu"/>
          <p:cNvSpPr txBox="1"/>
          <p:nvPr/>
        </p:nvSpPr>
        <p:spPr>
          <a:xfrm>
            <a:off x="311586" y="524743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Technical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details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file</a:t>
            </a:r>
          </a:p>
        </p:txBody>
      </p:sp>
    </p:spTree>
    <p:extLst>
      <p:ext uri="{BB962C8B-B14F-4D97-AF65-F5344CB8AC3E}">
        <p14:creationId xmlns:p14="http://schemas.microsoft.com/office/powerpoint/2010/main" xmlns="" val="1304787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3 Metin kutusu"/>
          <p:cNvSpPr txBox="1"/>
          <p:nvPr/>
        </p:nvSpPr>
        <p:spPr>
          <a:xfrm>
            <a:off x="311586" y="524743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Technical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details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file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97" y="1047963"/>
            <a:ext cx="7364520" cy="56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2554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3 Metin kutusu"/>
          <p:cNvSpPr txBox="1"/>
          <p:nvPr/>
        </p:nvSpPr>
        <p:spPr>
          <a:xfrm>
            <a:off x="311586" y="524743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Technical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details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file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047963"/>
            <a:ext cx="765342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0042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3 Metin kutusu"/>
          <p:cNvSpPr txBox="1"/>
          <p:nvPr/>
        </p:nvSpPr>
        <p:spPr>
          <a:xfrm>
            <a:off x="311586" y="524743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Technical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details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file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b="82808"/>
          <a:stretch/>
        </p:blipFill>
        <p:spPr>
          <a:xfrm>
            <a:off x="611560" y="1047963"/>
            <a:ext cx="7653422" cy="94087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874" y="2454425"/>
            <a:ext cx="8775162" cy="12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6773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3 Metin kutusu"/>
          <p:cNvSpPr txBox="1"/>
          <p:nvPr/>
        </p:nvSpPr>
        <p:spPr>
          <a:xfrm>
            <a:off x="311586" y="524743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Dynamic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Analysis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340768"/>
            <a:ext cx="6614343" cy="324036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11275"/>
          <a:stretch/>
        </p:blipFill>
        <p:spPr>
          <a:xfrm>
            <a:off x="0" y="4873933"/>
            <a:ext cx="9036495" cy="58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9327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3 Metin kutusu"/>
          <p:cNvSpPr txBox="1"/>
          <p:nvPr/>
        </p:nvSpPr>
        <p:spPr>
          <a:xfrm>
            <a:off x="311586" y="524743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Dynamic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Analysis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74" y="1340768"/>
            <a:ext cx="8844983" cy="108012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29" y="2924944"/>
            <a:ext cx="8599813" cy="158417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085" y="5013176"/>
            <a:ext cx="8513204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21953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928670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information CIA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714488"/>
            <a:ext cx="3857652" cy="41286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214422"/>
            <a:ext cx="8448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assurance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check sig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071678"/>
            <a:ext cx="543007" cy="52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information and cyber security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285860"/>
            <a:ext cx="6500858" cy="405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6E60610A-C64E-6341-8132-876E871AA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45" y="5593976"/>
            <a:ext cx="7772400" cy="633538"/>
          </a:xfrm>
        </p:spPr>
        <p:txBody>
          <a:bodyPr>
            <a:normAutofit/>
          </a:bodyPr>
          <a:lstStyle/>
          <a:p>
            <a:pPr algn="l"/>
            <a:r>
              <a:rPr lang="tr-TR" sz="3000" b="1" dirty="0" smtClean="0">
                <a:solidFill>
                  <a:srgbClr val="FF0000"/>
                </a:solidFill>
              </a:rPr>
              <a:t>* </a:t>
            </a:r>
            <a:r>
              <a:rPr lang="tr-TR" sz="3000" b="1" dirty="0" err="1" smtClean="0">
                <a:solidFill>
                  <a:srgbClr val="FF0000"/>
                </a:solidFill>
              </a:rPr>
              <a:t>Cyber</a:t>
            </a:r>
            <a:r>
              <a:rPr lang="tr-TR" sz="3000" b="1" dirty="0" smtClean="0">
                <a:solidFill>
                  <a:srgbClr val="FF0000"/>
                </a:solidFill>
              </a:rPr>
              <a:t> </a:t>
            </a:r>
            <a:r>
              <a:rPr lang="tr-TR" sz="3000" b="1" dirty="0" err="1" smtClean="0">
                <a:solidFill>
                  <a:srgbClr val="FF0000"/>
                </a:solidFill>
              </a:rPr>
              <a:t>realm</a:t>
            </a:r>
            <a:r>
              <a:rPr lang="tr-TR" sz="3000" b="1" dirty="0" smtClean="0">
                <a:solidFill>
                  <a:srgbClr val="FF0000"/>
                </a:solidFill>
              </a:rPr>
              <a:t>: </a:t>
            </a:r>
            <a:r>
              <a:rPr lang="tr-TR" sz="3000" b="1" dirty="0" err="1" smtClean="0">
                <a:solidFill>
                  <a:srgbClr val="FF0000"/>
                </a:solidFill>
              </a:rPr>
              <a:t>Cyber</a:t>
            </a:r>
            <a:r>
              <a:rPr lang="tr-TR" sz="3000" b="1" dirty="0" smtClean="0">
                <a:solidFill>
                  <a:srgbClr val="FF0000"/>
                </a:solidFill>
              </a:rPr>
              <a:t> </a:t>
            </a:r>
            <a:r>
              <a:rPr lang="tr-TR" sz="3000" b="1" dirty="0" err="1" smtClean="0">
                <a:solidFill>
                  <a:srgbClr val="FF0000"/>
                </a:solidFill>
              </a:rPr>
              <a:t>space</a:t>
            </a:r>
            <a:endParaRPr lang="tr-TR" sz="3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214422"/>
            <a:ext cx="8448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assurance</a:t>
            </a: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check sig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488063"/>
            <a:ext cx="543007" cy="52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071678"/>
            <a:ext cx="543007" cy="52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9853" y="2945263"/>
            <a:ext cx="543007" cy="52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214422"/>
            <a:ext cx="8448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Cyber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assurance</a:t>
            </a: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AutoShape 2" descr="check sig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488063"/>
            <a:ext cx="543007" cy="52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071678"/>
            <a:ext cx="543007" cy="52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9853" y="2945263"/>
            <a:ext cx="543007" cy="52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formation and cyber security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6669" y="424926"/>
            <a:ext cx="5563683" cy="556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93654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4057</TotalTime>
  <Words>1737</Words>
  <Application>Microsoft Office PowerPoint</Application>
  <PresentationFormat>Ekran Gösterisi (4:3)</PresentationFormat>
  <Paragraphs>405</Paragraphs>
  <Slides>35</Slides>
  <Notes>35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6" baseType="lpstr">
      <vt:lpstr>Ofis Teması</vt:lpstr>
      <vt:lpstr>Slayt 1</vt:lpstr>
      <vt:lpstr>Slayt 2</vt:lpstr>
      <vt:lpstr>Slayt 3</vt:lpstr>
      <vt:lpstr>Slayt 4</vt:lpstr>
      <vt:lpstr>Slayt 5</vt:lpstr>
      <vt:lpstr>* Cyber realm: Cyber space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730</cp:revision>
  <cp:lastPrinted>2020-03-19T15:11:18Z</cp:lastPrinted>
  <dcterms:created xsi:type="dcterms:W3CDTF">2019-09-07T19:50:14Z</dcterms:created>
  <dcterms:modified xsi:type="dcterms:W3CDTF">2020-03-29T20:10:24Z</dcterms:modified>
</cp:coreProperties>
</file>