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62" r:id="rId4"/>
    <p:sldId id="264" r:id="rId5"/>
    <p:sldId id="265" r:id="rId6"/>
    <p:sldId id="266" r:id="rId7"/>
    <p:sldId id="267" r:id="rId8"/>
    <p:sldId id="268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201" autoAdjust="0"/>
  </p:normalViewPr>
  <p:slideViewPr>
    <p:cSldViewPr>
      <p:cViewPr>
        <p:scale>
          <a:sx n="71" d="100"/>
          <a:sy n="71" d="100"/>
        </p:scale>
        <p:origin x="-1356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5931EA-5772-476B-B44E-3432F668D1DA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829BCA-1E39-43D8-8FF9-801AC9E4DD1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829BCA-1E39-43D8-8FF9-801AC9E4DD11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5" name="24 Alt Başlık"/>
          <p:cNvSpPr>
            <a:spLocks noGrp="1"/>
          </p:cNvSpPr>
          <p:nvPr>
            <p:ph type="subTitle" idx="1"/>
          </p:nvPr>
        </p:nvSpPr>
        <p:spPr>
          <a:xfrm>
            <a:off x="3354441" y="3539865"/>
            <a:ext cx="5114779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1" name="30 Veri Yer Tutucusu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3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274956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66800" y="2821838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066800" y="1905001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24239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735359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178808" y="1600201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97417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rot="21240000">
            <a:off x="597970" y="1004669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 rot="21420000">
            <a:off x="596707" y="998817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89099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5389099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Resim Yer Tutucusu"/>
          <p:cNvSpPr>
            <a:spLocks noGrp="1"/>
          </p:cNvSpPr>
          <p:nvPr>
            <p:ph type="pic" idx="1"/>
          </p:nvPr>
        </p:nvSpPr>
        <p:spPr>
          <a:xfrm>
            <a:off x="663683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Başlık Yer Tutucusu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1" name="30 Metin Yer Tutucusu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7" name="26 Veri Yer Tutucusu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366868" y="764704"/>
            <a:ext cx="5105400" cy="1800200"/>
          </a:xfrm>
        </p:spPr>
        <p:txBody>
          <a:bodyPr/>
          <a:lstStyle/>
          <a:p>
            <a:r>
              <a:rPr lang="tr-TR" dirty="0" smtClean="0">
                <a:latin typeface="Bookman Old Style" pitchFamily="18" charset="0"/>
              </a:rPr>
              <a:t>URDU </a:t>
            </a:r>
            <a:r>
              <a:rPr lang="tr-TR" dirty="0" err="1" smtClean="0">
                <a:latin typeface="Bookman Old Style" pitchFamily="18" charset="0"/>
              </a:rPr>
              <a:t>KonuŞma</a:t>
            </a:r>
            <a:r>
              <a:rPr lang="tr-TR" dirty="0" smtClean="0">
                <a:latin typeface="Bookman Old Style" pitchFamily="18" charset="0"/>
              </a:rPr>
              <a:t> ders 6:</a:t>
            </a:r>
            <a:r>
              <a:rPr lang="ur-PK" dirty="0" smtClean="0">
                <a:latin typeface="Bookman Old Style" pitchFamily="18" charset="0"/>
              </a:rPr>
              <a:t/>
            </a:r>
            <a:br>
              <a:rPr lang="ur-PK" dirty="0" smtClean="0">
                <a:latin typeface="Bookman Old Style" pitchFamily="18" charset="0"/>
              </a:rPr>
            </a:br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آپ کا کیا </a:t>
            </a:r>
            <a:r>
              <a:rPr lang="ur-PK" smtClean="0">
                <a:latin typeface="Nafees Nastaleeq" pitchFamily="2" charset="-78"/>
                <a:cs typeface="Nafees Nastaleeq" pitchFamily="2" charset="-78"/>
              </a:rPr>
              <a:t>حال ہیں؟</a:t>
            </a:r>
            <a:r>
              <a:rPr lang="tr-TR" dirty="0" smtClean="0">
                <a:latin typeface="Bookman Old Style" pitchFamily="18" charset="0"/>
              </a:rPr>
              <a:t> </a:t>
            </a:r>
            <a:r>
              <a:rPr lang="ur-PK" dirty="0" smtClean="0">
                <a:latin typeface="Bookman Old Style" pitchFamily="18" charset="0"/>
              </a:rPr>
              <a:t/>
            </a:r>
            <a:br>
              <a:rPr lang="ur-PK" dirty="0" smtClean="0">
                <a:latin typeface="Bookman Old Style" pitchFamily="18" charset="0"/>
              </a:rPr>
            </a:br>
            <a:endParaRPr lang="tr-TR" dirty="0">
              <a:latin typeface="Bookman Old Style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Ankara Üniversitesi</a:t>
            </a:r>
          </a:p>
          <a:p>
            <a:r>
              <a:rPr lang="tr-TR" dirty="0" smtClean="0"/>
              <a:t>Dil ve Tarih Coğrafya Fakültesi</a:t>
            </a:r>
          </a:p>
          <a:p>
            <a:r>
              <a:rPr lang="tr-TR" dirty="0" smtClean="0"/>
              <a:t>Urdu Dili ve Edebiyatı Anabilim Dalı</a:t>
            </a:r>
          </a:p>
          <a:p>
            <a:r>
              <a:rPr lang="tr-TR" dirty="0" smtClean="0"/>
              <a:t>Dr. Aykut </a:t>
            </a:r>
            <a:r>
              <a:rPr lang="tr-TR" dirty="0" err="1" smtClean="0"/>
              <a:t>Kişmir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3563888" y="2852936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>
                <a:latin typeface="Bookman Old Style" pitchFamily="18" charset="0"/>
              </a:rPr>
              <a:t>Urd</a:t>
            </a:r>
            <a:r>
              <a:rPr lang="tr-TR" dirty="0" smtClean="0">
                <a:latin typeface="Bookman Old Style" pitchFamily="18" charset="0"/>
              </a:rPr>
              <a:t> 114 Konuşma I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25" name="24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 err="1" smtClean="0"/>
              <a:t>Khan</a:t>
            </a:r>
            <a:r>
              <a:rPr lang="tr-TR" dirty="0" smtClean="0"/>
              <a:t>, A.; </a:t>
            </a:r>
            <a:r>
              <a:rPr lang="tr-TR" dirty="0" err="1" smtClean="0"/>
              <a:t>Hydri</a:t>
            </a:r>
            <a:r>
              <a:rPr lang="tr-TR" dirty="0" smtClean="0"/>
              <a:t>, F. D. Ve </a:t>
            </a:r>
            <a:r>
              <a:rPr lang="tr-TR" dirty="0" err="1" smtClean="0"/>
              <a:t>Tahseen</a:t>
            </a:r>
            <a:r>
              <a:rPr lang="tr-TR" dirty="0" smtClean="0"/>
              <a:t>, M. A. (1972). </a:t>
            </a:r>
            <a:r>
              <a:rPr lang="tr-TR" i="1" dirty="0" smtClean="0"/>
              <a:t>Urdu. </a:t>
            </a:r>
            <a:r>
              <a:rPr lang="tr-TR" dirty="0" err="1" smtClean="0"/>
              <a:t>Rawalpindi</a:t>
            </a:r>
            <a:r>
              <a:rPr lang="tr-TR" dirty="0" smtClean="0"/>
              <a:t>: </a:t>
            </a:r>
            <a:r>
              <a:rPr lang="tr-TR" dirty="0" err="1" smtClean="0"/>
              <a:t>Ferozsons</a:t>
            </a:r>
            <a:r>
              <a:rPr lang="tr-TR" dirty="0" smtClean="0"/>
              <a:t>.</a:t>
            </a:r>
          </a:p>
          <a:p>
            <a:pPr>
              <a:buNone/>
            </a:pPr>
            <a:r>
              <a:rPr lang="tr-TR" dirty="0" smtClean="0"/>
              <a:t> </a:t>
            </a:r>
          </a:p>
          <a:p>
            <a:r>
              <a:rPr lang="en-US" dirty="0" err="1" smtClean="0"/>
              <a:t>Azfar</a:t>
            </a:r>
            <a:r>
              <a:rPr lang="en-US" dirty="0" smtClean="0"/>
              <a:t>, A. (2012). </a:t>
            </a:r>
            <a:r>
              <a:rPr lang="en-US" i="1" dirty="0" err="1" smtClean="0"/>
              <a:t>Hamari</a:t>
            </a:r>
            <a:r>
              <a:rPr lang="en-US" i="1" dirty="0" smtClean="0"/>
              <a:t> Urdu</a:t>
            </a:r>
            <a:r>
              <a:rPr lang="en-US" dirty="0" smtClean="0"/>
              <a:t>. </a:t>
            </a:r>
            <a:r>
              <a:rPr lang="en-US" dirty="0" err="1" smtClean="0"/>
              <a:t>Karaçi</a:t>
            </a:r>
            <a:r>
              <a:rPr lang="en-US" dirty="0" smtClean="0"/>
              <a:t>: Oxford University Press.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smtClean="0"/>
              <a:t>Matthews, D. ; </a:t>
            </a:r>
            <a:r>
              <a:rPr lang="en-US" dirty="0" err="1" smtClean="0"/>
              <a:t>Dalvi</a:t>
            </a:r>
            <a:r>
              <a:rPr lang="en-US" dirty="0" smtClean="0"/>
              <a:t>, M.K. (2003). </a:t>
            </a:r>
            <a:r>
              <a:rPr lang="en-US" i="1" dirty="0" smtClean="0"/>
              <a:t>Teach Yourself Urdu. </a:t>
            </a:r>
            <a:r>
              <a:rPr lang="en-US" dirty="0" smtClean="0"/>
              <a:t>London:</a:t>
            </a:r>
            <a:r>
              <a:rPr lang="en-US" i="1" dirty="0" smtClean="0"/>
              <a:t> </a:t>
            </a:r>
            <a:r>
              <a:rPr lang="en-US" dirty="0" err="1" smtClean="0"/>
              <a:t>Hodder&amp;Stoughton</a:t>
            </a:r>
            <a:r>
              <a:rPr lang="en-US" dirty="0" smtClean="0"/>
              <a:t> Ltd. 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err="1" smtClean="0"/>
              <a:t>Sıddıki</a:t>
            </a:r>
            <a:r>
              <a:rPr lang="en-US" dirty="0" smtClean="0"/>
              <a:t>, E. H.; </a:t>
            </a:r>
            <a:r>
              <a:rPr lang="en-US" dirty="0" err="1" smtClean="0"/>
              <a:t>Sıddıki</a:t>
            </a:r>
            <a:r>
              <a:rPr lang="en-US" dirty="0" smtClean="0"/>
              <a:t>, E. T. (</a:t>
            </a:r>
            <a:r>
              <a:rPr lang="en-US" dirty="0" err="1" smtClean="0"/>
              <a:t>Tarihsiz</a:t>
            </a:r>
            <a:r>
              <a:rPr lang="en-US" dirty="0" smtClean="0"/>
              <a:t>). </a:t>
            </a:r>
            <a:r>
              <a:rPr lang="en-US" i="1" dirty="0" err="1" smtClean="0"/>
              <a:t>Âînah</a:t>
            </a:r>
            <a:r>
              <a:rPr lang="en-US" i="1" dirty="0" smtClean="0"/>
              <a:t> Urdu</a:t>
            </a:r>
            <a:r>
              <a:rPr lang="en-US" dirty="0" smtClean="0"/>
              <a:t>. </a:t>
            </a:r>
            <a:r>
              <a:rPr lang="en-US" dirty="0" err="1" smtClean="0"/>
              <a:t>Lahor</a:t>
            </a:r>
            <a:r>
              <a:rPr lang="en-US" dirty="0" smtClean="0"/>
              <a:t>: Khalid Book </a:t>
            </a:r>
            <a:r>
              <a:rPr lang="en-US" dirty="0" err="1" smtClean="0"/>
              <a:t>Depo</a:t>
            </a:r>
            <a:r>
              <a:rPr lang="en-US" dirty="0" smtClean="0"/>
              <a:t>.</a:t>
            </a:r>
            <a:endParaRPr lang="tr-TR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tr-TR" dirty="0" smtClean="0"/>
          </a:p>
          <a:p>
            <a:r>
              <a:rPr lang="en-US" dirty="0" smtClean="0"/>
              <a:t>Bulgur, D. (2008). </a:t>
            </a:r>
            <a:r>
              <a:rPr lang="en-US" i="1" dirty="0" err="1" smtClean="0"/>
              <a:t>Türkçe-Urduca</a:t>
            </a:r>
            <a:r>
              <a:rPr lang="en-US" i="1" dirty="0" smtClean="0"/>
              <a:t> </a:t>
            </a:r>
            <a:r>
              <a:rPr lang="en-US" i="1" dirty="0" err="1" smtClean="0"/>
              <a:t>Konuşma</a:t>
            </a:r>
            <a:r>
              <a:rPr lang="en-US" i="1" dirty="0" smtClean="0"/>
              <a:t> </a:t>
            </a:r>
            <a:r>
              <a:rPr lang="en-US" i="1" dirty="0" err="1" smtClean="0"/>
              <a:t>Kılavuzu</a:t>
            </a:r>
            <a:r>
              <a:rPr lang="en-US" i="1" dirty="0" smtClean="0"/>
              <a:t>.</a:t>
            </a:r>
            <a:r>
              <a:rPr lang="en-US" dirty="0" smtClean="0"/>
              <a:t> </a:t>
            </a:r>
            <a:r>
              <a:rPr lang="en-US" dirty="0" err="1" smtClean="0"/>
              <a:t>İslamabad</a:t>
            </a:r>
            <a:r>
              <a:rPr lang="en-US" dirty="0" smtClean="0"/>
              <a:t>: Harmony Publications.</a:t>
            </a:r>
            <a:endParaRPr lang="tr-TR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tr-TR" dirty="0" smtClean="0"/>
          </a:p>
          <a:p>
            <a:r>
              <a:rPr lang="en-US" dirty="0" err="1" smtClean="0"/>
              <a:t>Azim</a:t>
            </a:r>
            <a:r>
              <a:rPr lang="en-US" dirty="0" smtClean="0"/>
              <a:t>, S.V.; Ali </a:t>
            </a:r>
            <a:r>
              <a:rPr lang="en-US" dirty="0" err="1" smtClean="0"/>
              <a:t>Şeyh</a:t>
            </a:r>
            <a:r>
              <a:rPr lang="en-US" dirty="0" smtClean="0"/>
              <a:t>,  A.; </a:t>
            </a:r>
            <a:r>
              <a:rPr lang="en-US" dirty="0" err="1" smtClean="0"/>
              <a:t>Bedhşani</a:t>
            </a:r>
            <a:r>
              <a:rPr lang="en-US" dirty="0" smtClean="0"/>
              <a:t>, M. B.; </a:t>
            </a:r>
            <a:r>
              <a:rPr lang="en-US" dirty="0" err="1" smtClean="0"/>
              <a:t>Asım</a:t>
            </a:r>
            <a:r>
              <a:rPr lang="en-US" dirty="0" smtClean="0"/>
              <a:t> A. N.; </a:t>
            </a:r>
            <a:r>
              <a:rPr lang="en-US" dirty="0" err="1" smtClean="0"/>
              <a:t>Celalpuri</a:t>
            </a:r>
            <a:r>
              <a:rPr lang="en-US" dirty="0" smtClean="0"/>
              <a:t>, M. İ. (1988). </a:t>
            </a:r>
            <a:r>
              <a:rPr lang="en-US" i="1" dirty="0" smtClean="0"/>
              <a:t>Urdu </a:t>
            </a:r>
            <a:r>
              <a:rPr lang="en-US" i="1" dirty="0" err="1" smtClean="0"/>
              <a:t>ki</a:t>
            </a:r>
            <a:r>
              <a:rPr lang="en-US" i="1" dirty="0" smtClean="0"/>
              <a:t> </a:t>
            </a:r>
            <a:r>
              <a:rPr lang="en-US" i="1" dirty="0" err="1" smtClean="0"/>
              <a:t>Dusrî</a:t>
            </a:r>
            <a:r>
              <a:rPr lang="en-US" i="1" dirty="0" smtClean="0"/>
              <a:t> </a:t>
            </a:r>
            <a:r>
              <a:rPr lang="en-US" i="1" dirty="0" err="1" smtClean="0"/>
              <a:t>Kitâb</a:t>
            </a:r>
            <a:r>
              <a:rPr lang="en-US" dirty="0" smtClean="0"/>
              <a:t>. </a:t>
            </a:r>
            <a:r>
              <a:rPr lang="en-US" dirty="0" err="1" smtClean="0"/>
              <a:t>Lahor</a:t>
            </a:r>
            <a:r>
              <a:rPr lang="en-US" dirty="0" smtClean="0"/>
              <a:t>: </a:t>
            </a:r>
            <a:r>
              <a:rPr lang="en-US" dirty="0" err="1" smtClean="0"/>
              <a:t>Puncab</a:t>
            </a:r>
            <a:r>
              <a:rPr lang="en-US" dirty="0" smtClean="0"/>
              <a:t> Text Book Board.</a:t>
            </a:r>
            <a:endParaRPr lang="tr-TR" dirty="0" smtClean="0"/>
          </a:p>
          <a:p>
            <a:r>
              <a:rPr lang="de-DE" dirty="0" err="1" smtClean="0"/>
              <a:t>Mahrum</a:t>
            </a:r>
            <a:r>
              <a:rPr lang="de-DE" dirty="0" smtClean="0"/>
              <a:t>, G. C. (1948). </a:t>
            </a:r>
            <a:r>
              <a:rPr lang="en-US" dirty="0" smtClean="0"/>
              <a:t>Urdu Composition. </a:t>
            </a:r>
            <a:r>
              <a:rPr lang="en-US" dirty="0" err="1" smtClean="0"/>
              <a:t>Gujrat</a:t>
            </a:r>
            <a:r>
              <a:rPr lang="en-US" dirty="0" smtClean="0"/>
              <a:t>: </a:t>
            </a:r>
            <a:r>
              <a:rPr lang="en-US" dirty="0" err="1" smtClean="0"/>
              <a:t>Ders-i</a:t>
            </a:r>
            <a:r>
              <a:rPr lang="en-US" dirty="0" smtClean="0"/>
              <a:t> </a:t>
            </a:r>
            <a:r>
              <a:rPr lang="en-US" dirty="0" err="1" smtClean="0"/>
              <a:t>İdara</a:t>
            </a:r>
            <a:r>
              <a:rPr lang="en-US" dirty="0" smtClean="0"/>
              <a:t> Educational Publishers </a:t>
            </a:r>
            <a:r>
              <a:rPr lang="en-US" dirty="0" err="1" smtClean="0"/>
              <a:t>Gujrat</a:t>
            </a:r>
            <a:r>
              <a:rPr lang="en-US" dirty="0" smtClean="0"/>
              <a:t>.</a:t>
            </a:r>
            <a:endParaRPr lang="tr-TR" smtClean="0"/>
          </a:p>
          <a:p>
            <a:pPr algn="l"/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4555888"/>
          </a:xfrm>
        </p:spPr>
        <p:txBody>
          <a:bodyPr>
            <a:normAutofit/>
          </a:bodyPr>
          <a:lstStyle/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>
              <a:buNone/>
            </a:pPr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	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علی: اسلام علیکم ، فاروق صاحب۔</a:t>
            </a:r>
          </a:p>
          <a:p>
            <a:pPr algn="r" rtl="1">
              <a:buNone/>
            </a:pPr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فاروق: وعلیکم اسلام، علی صاحب، کیا حال ہے؟</a:t>
            </a:r>
          </a:p>
          <a:p>
            <a:pPr algn="r" rtl="1">
              <a:buNone/>
            </a:pPr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علی: بالکل ٹھیک ہوں؛ شکریہ، آپ کا کیا حال ہے؟</a:t>
            </a:r>
          </a:p>
          <a:p>
            <a:pPr algn="r" rtl="1">
              <a:buNone/>
            </a:pPr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فاروق: بہت اچھا ہے، شکریہ۔ 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endParaRPr lang="ur-PK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67544" y="3284984"/>
          <a:ext cx="5940660" cy="21869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132"/>
                <a:gridCol w="1188132"/>
                <a:gridCol w="1188132"/>
                <a:gridCol w="1188132"/>
                <a:gridCol w="1188132"/>
              </a:tblGrid>
              <a:tr h="1203550">
                <a:tc>
                  <a:txBody>
                    <a:bodyPr/>
                    <a:lstStyle/>
                    <a:p>
                      <a:endParaRPr lang="ur-PK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سب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بہت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800" b="0" dirty="0" smtClean="0"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cs typeface="Nafees Nastaleeq" pitchFamily="2" charset="-78"/>
                        </a:rPr>
                        <a:t>ٹھیک</a:t>
                      </a:r>
                      <a:endParaRPr lang="tr-TR" sz="2800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اچھا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حال</a:t>
                      </a:r>
                      <a:endParaRPr lang="tr-TR" sz="2800" b="0" dirty="0">
                        <a:cs typeface="Nafees Nastaleeq" pitchFamily="2" charset="-78"/>
                      </a:endParaRPr>
                    </a:p>
                  </a:txBody>
                  <a:tcPr/>
                </a:tc>
              </a:tr>
              <a:tr h="983424">
                <a:tc>
                  <a:txBody>
                    <a:bodyPr/>
                    <a:lstStyle/>
                    <a:p>
                      <a:pPr algn="r" rtl="1"/>
                      <a:r>
                        <a:rPr lang="ur-PK" sz="2800" dirty="0" smtClean="0">
                          <a:cs typeface="Nafees Nastaleeq" pitchFamily="2" charset="-78"/>
                        </a:rPr>
                        <a:t>وعلیکم اسلام</a:t>
                      </a:r>
                      <a:endParaRPr lang="tr-TR" sz="28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ur-PK" sz="2800" dirty="0" smtClean="0">
                          <a:cs typeface="Nafees Nastaleeq" pitchFamily="2" charset="-78"/>
                        </a:rPr>
                        <a:t>اسلام علیکم</a:t>
                      </a:r>
                      <a:endParaRPr lang="tr-TR" sz="28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ur-PK" sz="2800" dirty="0" smtClean="0">
                          <a:cs typeface="Nafees Nastaleeq" pitchFamily="2" charset="-78"/>
                        </a:rPr>
                        <a:t>شاباش</a:t>
                      </a:r>
                      <a:endParaRPr lang="tr-TR" sz="28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ur-PK" sz="2800" b="0" dirty="0" smtClean="0">
                          <a:cs typeface="Nafees Nastaleeq" pitchFamily="2" charset="-78"/>
                        </a:rPr>
                        <a:t>خدا حافظ</a:t>
                      </a:r>
                      <a:endParaRPr lang="tr-TR" sz="2800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ur-PK" sz="2800" b="0" dirty="0" smtClean="0">
                          <a:cs typeface="Nafees Nastaleeq" pitchFamily="2" charset="-78"/>
                        </a:rPr>
                        <a:t>شکریہ</a:t>
                      </a:r>
                      <a:endParaRPr lang="tr-TR" sz="2800" b="0" dirty="0">
                        <a:cs typeface="Nafees Nastaleeq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4 Tablo"/>
          <p:cNvGraphicFramePr>
            <a:graphicFrameLocks noGrp="1"/>
          </p:cNvGraphicFramePr>
          <p:nvPr/>
        </p:nvGraphicFramePr>
        <p:xfrm>
          <a:off x="467545" y="1628800"/>
          <a:ext cx="5832648" cy="119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/>
                <a:gridCol w="1944216"/>
                <a:gridCol w="1944216"/>
              </a:tblGrid>
              <a:tr h="597840">
                <a:tc>
                  <a:txBody>
                    <a:bodyPr/>
                    <a:lstStyle/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ہمارا</a:t>
                      </a:r>
                      <a:endParaRPr lang="tr-TR" sz="2800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ہماری</a:t>
                      </a:r>
                      <a:endParaRPr lang="tr-TR" sz="2800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ہمارے</a:t>
                      </a:r>
                      <a:endParaRPr lang="tr-TR" sz="2800" b="0" dirty="0">
                        <a:cs typeface="Nafees Nastaleeq" pitchFamily="2" charset="-78"/>
                      </a:endParaRPr>
                    </a:p>
                  </a:txBody>
                  <a:tcPr/>
                </a:tc>
              </a:tr>
              <a:tr h="597840">
                <a:tc>
                  <a:txBody>
                    <a:bodyPr/>
                    <a:lstStyle/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تمہارا</a:t>
                      </a:r>
                      <a:endParaRPr lang="tr-TR" sz="2800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تمہاری</a:t>
                      </a:r>
                      <a:endParaRPr lang="tr-TR" sz="2800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تمہارے</a:t>
                      </a:r>
                      <a:endParaRPr lang="tr-TR" sz="2800" b="0" dirty="0">
                        <a:cs typeface="Nafees Nastaleeq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259631" y="1609725"/>
          <a:ext cx="6264697" cy="43395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3411"/>
                <a:gridCol w="1283411"/>
                <a:gridCol w="1283411"/>
                <a:gridCol w="1201658"/>
                <a:gridCol w="1212806"/>
              </a:tblGrid>
              <a:tr h="4339555">
                <a:tc>
                  <a:txBody>
                    <a:bodyPr/>
                    <a:lstStyle/>
                    <a:p>
                      <a:pPr algn="r" rtl="1"/>
                      <a:endParaRPr lang="tr-TR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tr-TR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tr-TR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tr-TR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تو</a:t>
                      </a:r>
                      <a:endParaRPr lang="tr-TR" sz="2800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tr-TR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tr-TR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tr-TR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دوسرے/دوسری/</a:t>
                      </a:r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دوسرا</a:t>
                      </a:r>
                      <a:endParaRPr lang="tr-TR" sz="2800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tr-TR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tr-TR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tr-TR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tr-TR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کس/کا/کی/کے</a:t>
                      </a:r>
                      <a:endParaRPr lang="tr-TR" sz="2800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tr-TR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tr-TR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tr-TR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tr-TR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کن/کا/کی/کے</a:t>
                      </a:r>
                      <a:endParaRPr lang="tr-TR" sz="2800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tr-TR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tr-TR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tr-TR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tr-TR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اپنے/اپنی/اپنا</a:t>
                      </a:r>
                      <a:endParaRPr lang="tr-TR" sz="2800" b="0" dirty="0">
                        <a:cs typeface="Nafees Nastaleeq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4 Metin kutusu"/>
          <p:cNvSpPr txBox="1"/>
          <p:nvPr/>
        </p:nvSpPr>
        <p:spPr>
          <a:xfrm>
            <a:off x="611560" y="3429000"/>
            <a:ext cx="7056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علی : کیا یہ تمہارا قلم ہے؟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بانو: جی نہیں وہ میرا قلم نہیں۔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علی: کیا ناصر کا ہے؟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بانو: جی نہیں اس کا بھی نہیں۔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علی: تو  کس کا ہے؟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بانو: جناب، وہ آپ کا اپنا قلم ہے۔</a:t>
            </a:r>
          </a:p>
          <a:p>
            <a:pPr algn="r" rtl="1"/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043610" y="1916831"/>
          <a:ext cx="5904655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0931"/>
                <a:gridCol w="1180931"/>
                <a:gridCol w="1180931"/>
                <a:gridCol w="1180931"/>
                <a:gridCol w="1180931"/>
              </a:tblGrid>
              <a:tr h="3528393">
                <a:tc>
                  <a:txBody>
                    <a:bodyPr/>
                    <a:lstStyle/>
                    <a:p>
                      <a:pPr algn="r" rtl="1"/>
                      <a:endParaRPr lang="ur-PK" sz="1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1800" dirty="0" smtClean="0">
                          <a:latin typeface="Nafees Nastaleeq" pitchFamily="2" charset="-78"/>
                          <a:cs typeface="Nafees Nastaleeq" pitchFamily="2" charset="-78"/>
                        </a:rPr>
                        <a:t>ہے</a:t>
                      </a:r>
                    </a:p>
                    <a:p>
                      <a:pPr algn="r" rtl="1"/>
                      <a:endParaRPr lang="ur-PK" sz="1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ur-PK" sz="1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ur-PK" sz="1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ur-PK" sz="1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ur-PK" sz="1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ur-PK" sz="1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ur-PK" sz="1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ur-PK" sz="1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1800" dirty="0" smtClean="0">
                          <a:latin typeface="Nafees Nastaleeq" pitchFamily="2" charset="-78"/>
                          <a:cs typeface="Nafees Nastaleeq" pitchFamily="2" charset="-78"/>
                        </a:rPr>
                        <a:t>ہیں</a:t>
                      </a:r>
                      <a:endParaRPr lang="tr-TR" sz="18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r-PK" sz="1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1800" dirty="0" smtClean="0">
                          <a:latin typeface="Nafees Nastaleeq" pitchFamily="2" charset="-78"/>
                          <a:cs typeface="Nafees Nastaleeq" pitchFamily="2" charset="-78"/>
                        </a:rPr>
                        <a:t>کا</a:t>
                      </a:r>
                    </a:p>
                    <a:p>
                      <a:pPr algn="r" rtl="1"/>
                      <a:endParaRPr lang="ur-PK" sz="1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ur-PK" sz="1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ur-PK" sz="1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1800" dirty="0" smtClean="0">
                          <a:latin typeface="Nafees Nastaleeq" pitchFamily="2" charset="-78"/>
                          <a:cs typeface="Nafees Nastaleeq" pitchFamily="2" charset="-78"/>
                        </a:rPr>
                        <a:t>کی</a:t>
                      </a:r>
                      <a:endParaRPr lang="tr-TR" sz="1800" dirty="0" smtClean="0">
                        <a:cs typeface="Nafees Nastaleeq" pitchFamily="2" charset="-78"/>
                      </a:endParaRPr>
                    </a:p>
                    <a:p>
                      <a:pPr algn="r" rtl="1"/>
                      <a:endParaRPr lang="ur-PK" sz="1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ur-PK" sz="1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ur-PK" sz="1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ur-PK" sz="1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ur-PK" sz="1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1800" dirty="0" smtClean="0">
                          <a:latin typeface="Nafees Nastaleeq" pitchFamily="2" charset="-78"/>
                          <a:cs typeface="Nafees Nastaleeq" pitchFamily="2" charset="-78"/>
                        </a:rPr>
                        <a:t>کے</a:t>
                      </a:r>
                      <a:endParaRPr lang="tr-TR" sz="18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1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ur-PK" sz="1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ur-PK" sz="1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ur-PK" sz="1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ur-PK" sz="1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ur-PK" sz="1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1800" dirty="0" smtClean="0">
                          <a:latin typeface="Nafees Nastaleeq" pitchFamily="2" charset="-78"/>
                          <a:cs typeface="Nafees Nastaleeq" pitchFamily="2" charset="-78"/>
                        </a:rPr>
                        <a:t>کس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r-PK" sz="1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1800" dirty="0" smtClean="0">
                          <a:latin typeface="Nafees Nastaleeq" pitchFamily="2" charset="-78"/>
                          <a:cs typeface="Nafees Nastaleeq" pitchFamily="2" charset="-78"/>
                        </a:rPr>
                        <a:t>رومال </a:t>
                      </a:r>
                    </a:p>
                    <a:p>
                      <a:pPr algn="r" rtl="1"/>
                      <a:r>
                        <a:rPr lang="ur-PK" sz="1800" dirty="0" smtClean="0">
                          <a:latin typeface="Nafees Nastaleeq" pitchFamily="2" charset="-78"/>
                          <a:cs typeface="Nafees Nastaleeq" pitchFamily="2" charset="-78"/>
                        </a:rPr>
                        <a:t>قلم</a:t>
                      </a:r>
                    </a:p>
                    <a:p>
                      <a:pPr algn="r" rtl="1"/>
                      <a:endParaRPr lang="ur-PK" sz="1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ur-PK" sz="1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1800" dirty="0" smtClean="0">
                          <a:latin typeface="Nafees Nastaleeq" pitchFamily="2" charset="-78"/>
                          <a:cs typeface="Nafees Nastaleeq" pitchFamily="2" charset="-78"/>
                        </a:rPr>
                        <a:t>گھڑی</a:t>
                      </a:r>
                    </a:p>
                    <a:p>
                      <a:pPr algn="r" rtl="1"/>
                      <a:r>
                        <a:rPr lang="ur-PK" sz="1800" dirty="0" smtClean="0">
                          <a:latin typeface="Nafees Nastaleeq" pitchFamily="2" charset="-78"/>
                          <a:cs typeface="Nafees Nastaleeq" pitchFamily="2" charset="-78"/>
                        </a:rPr>
                        <a:t>پنسل</a:t>
                      </a:r>
                    </a:p>
                    <a:p>
                      <a:pPr algn="r" rtl="1"/>
                      <a:endParaRPr lang="ur-PK" sz="1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ur-PK" sz="1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1800" dirty="0" smtClean="0">
                          <a:latin typeface="Nafees Nastaleeq" pitchFamily="2" charset="-78"/>
                          <a:cs typeface="Nafees Nastaleeq" pitchFamily="2" charset="-78"/>
                        </a:rPr>
                        <a:t>گھڑیاں</a:t>
                      </a:r>
                    </a:p>
                    <a:p>
                      <a:pPr algn="r" rtl="1"/>
                      <a:r>
                        <a:rPr lang="ur-PK" sz="1800" dirty="0" smtClean="0">
                          <a:latin typeface="Nafees Nastaleeq" pitchFamily="2" charset="-78"/>
                          <a:cs typeface="Nafees Nastaleeq" pitchFamily="2" charset="-78"/>
                        </a:rPr>
                        <a:t>پنسلیں</a:t>
                      </a:r>
                    </a:p>
                    <a:p>
                      <a:pPr algn="r" rtl="1"/>
                      <a:endParaRPr lang="ur-PK" sz="1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1800" dirty="0" smtClean="0">
                          <a:latin typeface="Nafees Nastaleeq" pitchFamily="2" charset="-78"/>
                          <a:cs typeface="Nafees Nastaleeq" pitchFamily="2" charset="-78"/>
                        </a:rPr>
                        <a:t>تالے</a:t>
                      </a:r>
                    </a:p>
                    <a:p>
                      <a:pPr algn="r" rtl="1"/>
                      <a:r>
                        <a:rPr lang="ur-PK" sz="1800" dirty="0" smtClean="0">
                          <a:latin typeface="Nafees Nastaleeq" pitchFamily="2" charset="-78"/>
                          <a:cs typeface="Nafees Nastaleeq" pitchFamily="2" charset="-78"/>
                        </a:rPr>
                        <a:t>قلم</a:t>
                      </a:r>
                    </a:p>
                    <a:p>
                      <a:pPr algn="r" rtl="1"/>
                      <a:endParaRPr lang="ur-PK" sz="18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1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ur-PK" sz="1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ur-PK" sz="1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ur-PK" sz="1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1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یہ/وہ</a:t>
                      </a:r>
                      <a:endParaRPr lang="tr-TR" sz="1800" b="0" dirty="0">
                        <a:cs typeface="Nafees Nastaleeq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اکتالیس		۴۱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بیالیس		۴۲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تینتالیس		۴۳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چوالیس		۴۴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پینتالیس		۴۵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چھیالیس		۴۶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سینتالیس		۴۷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اڑتالیس		۴۸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انچاس			۴۹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پچاس			۵۰</a:t>
            </a:r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engin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Zengi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Zengin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579</TotalTime>
  <Words>159</Words>
  <Application>Microsoft Office PowerPoint</Application>
  <PresentationFormat>Ekran Gösterisi (4:3)</PresentationFormat>
  <Paragraphs>154</Paragraphs>
  <Slides>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Zengin</vt:lpstr>
      <vt:lpstr>URDU KonuŞma ders 6: آپ کا کیا حال ہیں؟  </vt:lpstr>
      <vt:lpstr>Kaynakça</vt:lpstr>
      <vt:lpstr>KONUŞMA I</vt:lpstr>
      <vt:lpstr>KONUŞMA I</vt:lpstr>
      <vt:lpstr>Konuşma I</vt:lpstr>
      <vt:lpstr>KONUŞMA I</vt:lpstr>
      <vt:lpstr>KONUŞMA I</vt:lpstr>
      <vt:lpstr>KONUŞMA 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Dersin Adı: Konusma</dc:title>
  <dc:creator>goay</dc:creator>
  <cp:lastModifiedBy>Aykut</cp:lastModifiedBy>
  <cp:revision>63</cp:revision>
  <dcterms:created xsi:type="dcterms:W3CDTF">2017-04-17T09:25:51Z</dcterms:created>
  <dcterms:modified xsi:type="dcterms:W3CDTF">2017-05-28T21:13:41Z</dcterms:modified>
</cp:coreProperties>
</file>