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notesMasterIdLst>
    <p:notesMasterId r:id="rId11"/>
  </p:notesMasterIdLst>
  <p:sldIdLst>
    <p:sldId id="256" r:id="rId4"/>
    <p:sldId id="257" r:id="rId5"/>
    <p:sldId id="258" r:id="rId6"/>
    <p:sldId id="261" r:id="rId7"/>
    <p:sldId id="259" r:id="rId8"/>
    <p:sldId id="260" r:id="rId9"/>
    <p:sldId id="262"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9807A0-A13E-4C4E-AD92-D6D1E78AE018}" type="datetimeFigureOut">
              <a:rPr lang="tr-TR" smtClean="0"/>
              <a:t>23.01.2020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928953-5143-44F9-AE15-A752E5F1C2D3}" type="slidenum">
              <a:rPr lang="tr-TR" smtClean="0"/>
              <a:t>‹#›</a:t>
            </a:fld>
            <a:endParaRPr lang="tr-TR"/>
          </a:p>
        </p:txBody>
      </p:sp>
    </p:spTree>
    <p:extLst>
      <p:ext uri="{BB962C8B-B14F-4D97-AF65-F5344CB8AC3E}">
        <p14:creationId xmlns:p14="http://schemas.microsoft.com/office/powerpoint/2010/main" val="1964743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03B2906-5F5A-4649-B0E3-C2411C485DEF}" type="slidenum">
              <a:rPr lang="tr-TR" altLang="tr-TR">
                <a:solidFill>
                  <a:srgbClr val="000000"/>
                </a:solidFill>
              </a:rPr>
              <a:pPr>
                <a:spcBef>
                  <a:spcPct val="0"/>
                </a:spcBef>
              </a:pPr>
              <a:t>1</a:t>
            </a:fld>
            <a:endParaRPr lang="tr-TR" altLang="tr-TR">
              <a:solidFill>
                <a:srgbClr val="000000"/>
              </a:solidFill>
            </a:endParaRP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796061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1536865-A440-4F9D-83FA-61218C1C80AC}" type="slidenum">
              <a:rPr lang="tr-TR" altLang="tr-TR">
                <a:solidFill>
                  <a:srgbClr val="000000"/>
                </a:solidFill>
              </a:rPr>
              <a:pPr>
                <a:spcBef>
                  <a:spcPct val="0"/>
                </a:spcBef>
              </a:pPr>
              <a:t>2</a:t>
            </a:fld>
            <a:endParaRPr lang="tr-TR" altLang="tr-TR">
              <a:solidFill>
                <a:srgbClr val="000000"/>
              </a:solidFill>
            </a:endParaRPr>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216303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22684DA-E09C-4410-A809-B69B34A02049}" type="slidenum">
              <a:rPr lang="tr-TR" altLang="tr-TR">
                <a:solidFill>
                  <a:srgbClr val="000000"/>
                </a:solidFill>
              </a:rPr>
              <a:pPr>
                <a:spcBef>
                  <a:spcPct val="0"/>
                </a:spcBef>
              </a:pPr>
              <a:t>3</a:t>
            </a:fld>
            <a:endParaRPr lang="tr-TR" altLang="tr-TR">
              <a:solidFill>
                <a:srgbClr val="000000"/>
              </a:solidFill>
            </a:endParaRPr>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013639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A6310B7-DD12-488B-B56C-6B35BC8646A1}" type="slidenum">
              <a:rPr lang="tr-TR" altLang="tr-TR">
                <a:solidFill>
                  <a:srgbClr val="000000"/>
                </a:solidFill>
              </a:rPr>
              <a:pPr>
                <a:spcBef>
                  <a:spcPct val="0"/>
                </a:spcBef>
              </a:pPr>
              <a:t>4</a:t>
            </a:fld>
            <a:endParaRPr lang="tr-TR" altLang="tr-TR">
              <a:solidFill>
                <a:srgbClr val="000000"/>
              </a:solidFill>
            </a:endParaRPr>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2438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A6310B7-DD12-488B-B56C-6B35BC8646A1}" type="slidenum">
              <a:rPr lang="tr-TR" altLang="tr-TR">
                <a:solidFill>
                  <a:srgbClr val="000000"/>
                </a:solidFill>
              </a:rPr>
              <a:pPr>
                <a:spcBef>
                  <a:spcPct val="0"/>
                </a:spcBef>
              </a:pPr>
              <a:t>5</a:t>
            </a:fld>
            <a:endParaRPr lang="tr-TR" altLang="tr-TR">
              <a:solidFill>
                <a:srgbClr val="000000"/>
              </a:solidFill>
            </a:endParaRPr>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697672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597B4A4-08F9-403D-8CC1-4D605B2926B9}" type="slidenum">
              <a:rPr lang="tr-TR" altLang="tr-TR">
                <a:solidFill>
                  <a:srgbClr val="000000"/>
                </a:solidFill>
              </a:rPr>
              <a:pPr>
                <a:spcBef>
                  <a:spcPct val="0"/>
                </a:spcBef>
              </a:pPr>
              <a:t>6</a:t>
            </a:fld>
            <a:endParaRPr lang="tr-TR" altLang="tr-TR">
              <a:solidFill>
                <a:srgbClr val="000000"/>
              </a:solidFill>
            </a:endParaRP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267075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597B4A4-08F9-403D-8CC1-4D605B2926B9}" type="slidenum">
              <a:rPr lang="tr-TR" altLang="tr-TR">
                <a:solidFill>
                  <a:srgbClr val="000000"/>
                </a:solidFill>
              </a:rPr>
              <a:pPr>
                <a:spcBef>
                  <a:spcPct val="0"/>
                </a:spcBef>
              </a:pPr>
              <a:t>7</a:t>
            </a:fld>
            <a:endParaRPr lang="tr-TR" altLang="tr-TR">
              <a:solidFill>
                <a:srgbClr val="000000"/>
              </a:solidFill>
            </a:endParaRP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840258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A5C0569-80F1-44B5-959F-164F5B913CEF}"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C61F17-7E02-4F84-8936-DC8571DEC24D}" type="slidenum">
              <a:rPr lang="tr-TR" smtClean="0"/>
              <a:t>‹#›</a:t>
            </a:fld>
            <a:endParaRPr lang="tr-TR"/>
          </a:p>
        </p:txBody>
      </p:sp>
    </p:spTree>
    <p:extLst>
      <p:ext uri="{BB962C8B-B14F-4D97-AF65-F5344CB8AC3E}">
        <p14:creationId xmlns:p14="http://schemas.microsoft.com/office/powerpoint/2010/main" val="3437398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A5C0569-80F1-44B5-959F-164F5B913CEF}"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C61F17-7E02-4F84-8936-DC8571DEC24D}" type="slidenum">
              <a:rPr lang="tr-TR" smtClean="0"/>
              <a:t>‹#›</a:t>
            </a:fld>
            <a:endParaRPr lang="tr-TR"/>
          </a:p>
        </p:txBody>
      </p:sp>
    </p:spTree>
    <p:extLst>
      <p:ext uri="{BB962C8B-B14F-4D97-AF65-F5344CB8AC3E}">
        <p14:creationId xmlns:p14="http://schemas.microsoft.com/office/powerpoint/2010/main" val="606900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A5C0569-80F1-44B5-959F-164F5B913CEF}"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C61F17-7E02-4F84-8936-DC8571DEC24D}" type="slidenum">
              <a:rPr lang="tr-TR" smtClean="0"/>
              <a:t>‹#›</a:t>
            </a:fld>
            <a:endParaRPr lang="tr-TR"/>
          </a:p>
        </p:txBody>
      </p:sp>
    </p:spTree>
    <p:extLst>
      <p:ext uri="{BB962C8B-B14F-4D97-AF65-F5344CB8AC3E}">
        <p14:creationId xmlns:p14="http://schemas.microsoft.com/office/powerpoint/2010/main" val="573981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149CBF-5FE8-4871-B766-038AF39D019E}"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263848005"/>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2E1271-1546-457B-A0A7-D4A0E546AAE4}"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844339824"/>
      </p:ext>
    </p:extLst>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64FBB4-2C48-4186-AECB-0AF2E8D32CA8}"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384273910"/>
      </p:ext>
    </p:extLst>
  </p:cSld>
  <p:clrMapOvr>
    <a:masterClrMapping/>
  </p:clrMapOvr>
  <p:transition>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597B84-5D25-4F26-96A4-7AE64E3B9B17}"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302371528"/>
      </p:ext>
    </p:extLst>
  </p:cSld>
  <p:clrMapOvr>
    <a:masterClrMapping/>
  </p:clrMapOvr>
  <p:transition>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73B9557-F8B3-408D-B14D-6773BF6C475D}"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966024829"/>
      </p:ext>
    </p:extLst>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8BA0529-0DBF-4395-8557-161E7E5BFAE1}"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971370538"/>
      </p:ext>
    </p:extLst>
  </p:cSld>
  <p:clrMapOvr>
    <a:masterClrMapping/>
  </p:clrMapOvr>
  <p:transition>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BF36CB7-93F0-415D-8A1C-53649C1BF4A2}"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409986067"/>
      </p:ext>
    </p:extLst>
  </p:cSld>
  <p:clrMapOvr>
    <a:masterClrMapping/>
  </p:clrMapOvr>
  <p:transition>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5C61C17-1DB1-4019-AD52-F4F70B4C35CC}"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646395157"/>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A5C0569-80F1-44B5-959F-164F5B913CEF}"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C61F17-7E02-4F84-8936-DC8571DEC24D}" type="slidenum">
              <a:rPr lang="tr-TR" smtClean="0"/>
              <a:t>‹#›</a:t>
            </a:fld>
            <a:endParaRPr lang="tr-TR"/>
          </a:p>
        </p:txBody>
      </p:sp>
    </p:spTree>
    <p:extLst>
      <p:ext uri="{BB962C8B-B14F-4D97-AF65-F5344CB8AC3E}">
        <p14:creationId xmlns:p14="http://schemas.microsoft.com/office/powerpoint/2010/main" val="3049384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A9E0122-1884-4E45-99DF-7F345DE17549}"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4293537548"/>
      </p:ext>
    </p:extLst>
  </p:cSld>
  <p:clrMapOvr>
    <a:masterClrMapping/>
  </p:clrMapOvr>
  <p:transition>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C073D5-FD57-4AF7-BA54-B59030292460}"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8622821"/>
      </p:ext>
    </p:extLst>
  </p:cSld>
  <p:clrMapOvr>
    <a:masterClrMapping/>
  </p:clrMapOvr>
  <p:transition>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70F854-E488-4140-846B-9A240133E99B}"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071240913"/>
      </p:ext>
    </p:extLst>
  </p:cSld>
  <p:clrMapOvr>
    <a:masterClrMapping/>
  </p:clrMapOvr>
  <p:transition>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600201"/>
            <a:ext cx="109728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D9E93D0-CDE6-47ED-8FB6-94F37B0EBCEF}"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149154574"/>
      </p:ext>
    </p:extLst>
  </p:cSld>
  <p:clrMapOvr>
    <a:masterClrMapping/>
  </p:clrMapOvr>
  <p:transition>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sp>
        <p:nvSpPr>
          <p:cNvPr id="7" name="Freeform 5"/>
          <p:cNvSpPr>
            <a:spLocks/>
          </p:cNvSpPr>
          <p:nvPr/>
        </p:nvSpPr>
        <p:spPr bwMode="hidden">
          <a:xfrm>
            <a:off x="8322733" y="6269038"/>
            <a:ext cx="3860800" cy="609600"/>
          </a:xfrm>
          <a:custGeom>
            <a:avLst/>
            <a:gdLst>
              <a:gd name="T0" fmla="*/ 5748 w 5748"/>
              <a:gd name="T1" fmla="*/ 246 h 246"/>
              <a:gd name="T2" fmla="*/ 0 w 5748"/>
              <a:gd name="T3" fmla="*/ 246 h 246"/>
              <a:gd name="T4" fmla="*/ 0 w 5748"/>
              <a:gd name="T5" fmla="*/ 0 h 246"/>
              <a:gd name="T6" fmla="*/ 5748 w 5748"/>
              <a:gd name="T7" fmla="*/ 0 h 246"/>
              <a:gd name="T8" fmla="*/ 5748 w 5748"/>
              <a:gd name="T9" fmla="*/ 246 h 246"/>
              <a:gd name="T10" fmla="*/ 5748 w 5748"/>
              <a:gd name="T11" fmla="*/ 246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3" name="Freeform 10"/>
              <p:cNvSpPr>
                <a:spLocks/>
              </p:cNvSpPr>
              <p:nvPr userDrawn="1"/>
            </p:nvSpPr>
            <p:spPr bwMode="ltGray">
              <a:xfrm>
                <a:off x="2677" y="3792"/>
                <a:ext cx="186" cy="395"/>
              </a:xfrm>
              <a:custGeom>
                <a:avLst/>
                <a:gdLst>
                  <a:gd name="T0" fmla="*/ 36 w 186"/>
                  <a:gd name="T1" fmla="*/ 0 h 353"/>
                  <a:gd name="T2" fmla="*/ 54 w 186"/>
                  <a:gd name="T3" fmla="*/ 18 h 353"/>
                  <a:gd name="T4" fmla="*/ 24 w 186"/>
                  <a:gd name="T5" fmla="*/ 30 h 353"/>
                  <a:gd name="T6" fmla="*/ 18 w 186"/>
                  <a:gd name="T7" fmla="*/ 66 h 353"/>
                  <a:gd name="T8" fmla="*/ 42 w 186"/>
                  <a:gd name="T9" fmla="*/ 114 h 353"/>
                  <a:gd name="T10" fmla="*/ 48 w 186"/>
                  <a:gd name="T11" fmla="*/ 162 h 353"/>
                  <a:gd name="T12" fmla="*/ 0 w 186"/>
                  <a:gd name="T13" fmla="*/ 353 h 353"/>
                  <a:gd name="T14" fmla="*/ 54 w 186"/>
                  <a:gd name="T15" fmla="*/ 233 h 353"/>
                  <a:gd name="T16" fmla="*/ 84 w 186"/>
                  <a:gd name="T17" fmla="*/ 216 h 353"/>
                  <a:gd name="T18" fmla="*/ 126 w 186"/>
                  <a:gd name="T19" fmla="*/ 126 h 353"/>
                  <a:gd name="T20" fmla="*/ 144 w 186"/>
                  <a:gd name="T21" fmla="*/ 120 h 353"/>
                  <a:gd name="T22" fmla="*/ 144 w 186"/>
                  <a:gd name="T23" fmla="*/ 90 h 353"/>
                  <a:gd name="T24" fmla="*/ 186 w 186"/>
                  <a:gd name="T25" fmla="*/ 66 h 353"/>
                  <a:gd name="T26" fmla="*/ 162 w 186"/>
                  <a:gd name="T27" fmla="*/ 60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4"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5"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6 h 66"/>
                  <a:gd name="T8" fmla="*/ 6 w 155"/>
                  <a:gd name="T9" fmla="*/ 18 h 66"/>
                  <a:gd name="T10" fmla="*/ 0 w 155"/>
                  <a:gd name="T11" fmla="*/ 24 h 66"/>
                  <a:gd name="T12" fmla="*/ 78 w 155"/>
                  <a:gd name="T13" fmla="*/ 60 h 66"/>
                  <a:gd name="T14" fmla="*/ 96 w 155"/>
                  <a:gd name="T15" fmla="*/ 42 h 66"/>
                  <a:gd name="T16" fmla="*/ 155 w 155"/>
                  <a:gd name="T17" fmla="*/ 66 h 66"/>
                  <a:gd name="T18" fmla="*/ 126 w 155"/>
                  <a:gd name="T19" fmla="*/ 24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6" name="Freeform 13"/>
              <p:cNvSpPr>
                <a:spLocks/>
              </p:cNvSpPr>
              <p:nvPr userDrawn="1"/>
            </p:nvSpPr>
            <p:spPr bwMode="ltGray">
              <a:xfrm>
                <a:off x="2486" y="3859"/>
                <a:ext cx="42" cy="81"/>
              </a:xfrm>
              <a:custGeom>
                <a:avLst/>
                <a:gdLst>
                  <a:gd name="T0" fmla="*/ 6 w 42"/>
                  <a:gd name="T1" fmla="*/ 36 h 72"/>
                  <a:gd name="T2" fmla="*/ 0 w 42"/>
                  <a:gd name="T3" fmla="*/ 18 h 72"/>
                  <a:gd name="T4" fmla="*/ 12 w 42"/>
                  <a:gd name="T5" fmla="*/ 6 h 72"/>
                  <a:gd name="T6" fmla="*/ 0 w 42"/>
                  <a:gd name="T7" fmla="*/ 6 h 72"/>
                  <a:gd name="T8" fmla="*/ 12 w 42"/>
                  <a:gd name="T9" fmla="*/ 6 h 72"/>
                  <a:gd name="T10" fmla="*/ 24 w 42"/>
                  <a:gd name="T11" fmla="*/ 6 h 72"/>
                  <a:gd name="T12" fmla="*/ 36 w 42"/>
                  <a:gd name="T13" fmla="*/ 6 h 72"/>
                  <a:gd name="T14" fmla="*/ 42 w 42"/>
                  <a:gd name="T15" fmla="*/ 0 h 72"/>
                  <a:gd name="T16" fmla="*/ 30 w 42"/>
                  <a:gd name="T17" fmla="*/ 18 h 72"/>
                  <a:gd name="T18" fmla="*/ 42 w 42"/>
                  <a:gd name="T19" fmla="*/ 48 h 72"/>
                  <a:gd name="T20" fmla="*/ 12 w 42"/>
                  <a:gd name="T21" fmla="*/ 72 h 72"/>
                  <a:gd name="T22" fmla="*/ 6 w 42"/>
                  <a:gd name="T23" fmla="*/ 36 h 72"/>
                  <a:gd name="T24" fmla="*/ 6 w 42"/>
                  <a:gd name="T25" fmla="*/ 36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gd name="T0" fmla="*/ 24 w 365"/>
                <a:gd name="T1" fmla="*/ 24 h 287"/>
                <a:gd name="T2" fmla="*/ 0 w 365"/>
                <a:gd name="T3" fmla="*/ 60 h 287"/>
                <a:gd name="T4" fmla="*/ 66 w 365"/>
                <a:gd name="T5" fmla="*/ 108 h 287"/>
                <a:gd name="T6" fmla="*/ 143 w 365"/>
                <a:gd name="T7" fmla="*/ 180 h 287"/>
                <a:gd name="T8" fmla="*/ 191 w 365"/>
                <a:gd name="T9" fmla="*/ 168 h 287"/>
                <a:gd name="T10" fmla="*/ 341 w 365"/>
                <a:gd name="T11" fmla="*/ 287 h 287"/>
                <a:gd name="T12" fmla="*/ 305 w 365"/>
                <a:gd name="T13" fmla="*/ 174 h 287"/>
                <a:gd name="T14" fmla="*/ 365 w 365"/>
                <a:gd name="T15" fmla="*/ 132 h 287"/>
                <a:gd name="T16" fmla="*/ 359 w 365"/>
                <a:gd name="T17" fmla="*/ 126 h 287"/>
                <a:gd name="T18" fmla="*/ 335 w 365"/>
                <a:gd name="T19" fmla="*/ 114 h 287"/>
                <a:gd name="T20" fmla="*/ 299 w 365"/>
                <a:gd name="T21" fmla="*/ 90 h 287"/>
                <a:gd name="T22" fmla="*/ 257 w 365"/>
                <a:gd name="T23" fmla="*/ 72 h 287"/>
                <a:gd name="T24" fmla="*/ 215 w 365"/>
                <a:gd name="T25" fmla="*/ 54 h 287"/>
                <a:gd name="T26" fmla="*/ 173 w 365"/>
                <a:gd name="T27" fmla="*/ 36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9" name="Freeform 17"/>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0" name="Freeform 18"/>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0 h 60"/>
                <a:gd name="T16" fmla="*/ 65 w 71"/>
                <a:gd name="T17" fmla="*/ 42 h 60"/>
                <a:gd name="T18" fmla="*/ 71 w 71"/>
                <a:gd name="T19" fmla="*/ 54 h 60"/>
                <a:gd name="T20" fmla="*/ 71 w 71"/>
                <a:gd name="T21" fmla="*/ 60 h 60"/>
                <a:gd name="T22" fmla="*/ 59 w 71"/>
                <a:gd name="T23" fmla="*/ 54 h 60"/>
                <a:gd name="T24" fmla="*/ 47 w 71"/>
                <a:gd name="T25" fmla="*/ 42 h 60"/>
                <a:gd name="T26" fmla="*/ 23 w 71"/>
                <a:gd name="T27" fmla="*/ 30 h 60"/>
                <a:gd name="T28" fmla="*/ 23 w 71"/>
                <a:gd name="T29" fmla="*/ 36 h 60"/>
                <a:gd name="T30" fmla="*/ 18 w 71"/>
                <a:gd name="T31" fmla="*/ 42 h 60"/>
                <a:gd name="T32" fmla="*/ 12 w 71"/>
                <a:gd name="T33" fmla="*/ 48 h 60"/>
                <a:gd name="T34" fmla="*/ 6 w 71"/>
                <a:gd name="T35" fmla="*/ 48 h 60"/>
                <a:gd name="T36" fmla="*/ 6 w 71"/>
                <a:gd name="T37" fmla="*/ 48 h 60"/>
                <a:gd name="T38" fmla="*/ 6 w 71"/>
                <a:gd name="T39" fmla="*/ 36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1" name="Freeform 19"/>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4 h 162"/>
                <a:gd name="T10" fmla="*/ 96 w 161"/>
                <a:gd name="T11" fmla="*/ 60 h 162"/>
                <a:gd name="T12" fmla="*/ 102 w 161"/>
                <a:gd name="T13" fmla="*/ 72 h 162"/>
                <a:gd name="T14" fmla="*/ 108 w 161"/>
                <a:gd name="T15" fmla="*/ 84 h 162"/>
                <a:gd name="T16" fmla="*/ 120 w 161"/>
                <a:gd name="T17" fmla="*/ 96 h 162"/>
                <a:gd name="T18" fmla="*/ 143 w 161"/>
                <a:gd name="T19" fmla="*/ 114 h 162"/>
                <a:gd name="T20" fmla="*/ 155 w 161"/>
                <a:gd name="T21" fmla="*/ 138 h 162"/>
                <a:gd name="T22" fmla="*/ 161 w 161"/>
                <a:gd name="T23" fmla="*/ 156 h 162"/>
                <a:gd name="T24" fmla="*/ 161 w 161"/>
                <a:gd name="T25" fmla="*/ 162 h 162"/>
                <a:gd name="T26" fmla="*/ 96 w 161"/>
                <a:gd name="T27" fmla="*/ 102 h 162"/>
                <a:gd name="T28" fmla="*/ 30 w 161"/>
                <a:gd name="T29" fmla="*/ 54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2" name="Freeform 20"/>
            <p:cNvSpPr>
              <a:spLocks/>
            </p:cNvSpPr>
            <p:nvPr userDrawn="1"/>
          </p:nvSpPr>
          <p:spPr bwMode="auto">
            <a:xfrm>
              <a:off x="706" y="3854"/>
              <a:ext cx="59" cy="61"/>
            </a:xfrm>
            <a:custGeom>
              <a:avLst/>
              <a:gdLst>
                <a:gd name="T0" fmla="*/ 59 w 59"/>
                <a:gd name="T1" fmla="*/ 6 h 60"/>
                <a:gd name="T2" fmla="*/ 41 w 59"/>
                <a:gd name="T3" fmla="*/ 30 h 60"/>
                <a:gd name="T4" fmla="*/ 41 w 59"/>
                <a:gd name="T5" fmla="*/ 36 h 60"/>
                <a:gd name="T6" fmla="*/ 47 w 59"/>
                <a:gd name="T7" fmla="*/ 42 h 60"/>
                <a:gd name="T8" fmla="*/ 53 w 59"/>
                <a:gd name="T9" fmla="*/ 54 h 60"/>
                <a:gd name="T10" fmla="*/ 53 w 59"/>
                <a:gd name="T11" fmla="*/ 60 h 60"/>
                <a:gd name="T12" fmla="*/ 47 w 59"/>
                <a:gd name="T13" fmla="*/ 54 h 60"/>
                <a:gd name="T14" fmla="*/ 35 w 59"/>
                <a:gd name="T15" fmla="*/ 48 h 60"/>
                <a:gd name="T16" fmla="*/ 23 w 59"/>
                <a:gd name="T17" fmla="*/ 36 h 60"/>
                <a:gd name="T18" fmla="*/ 17 w 59"/>
                <a:gd name="T19" fmla="*/ 30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3" name="Freeform 21"/>
            <p:cNvSpPr>
              <a:spLocks/>
            </p:cNvSpPr>
            <p:nvPr userDrawn="1"/>
          </p:nvSpPr>
          <p:spPr bwMode="auto">
            <a:xfrm>
              <a:off x="395" y="3811"/>
              <a:ext cx="245" cy="207"/>
            </a:xfrm>
            <a:custGeom>
              <a:avLst/>
              <a:gdLst>
                <a:gd name="T0" fmla="*/ 233 w 245"/>
                <a:gd name="T1" fmla="*/ 36 h 204"/>
                <a:gd name="T2" fmla="*/ 245 w 245"/>
                <a:gd name="T3" fmla="*/ 42 h 204"/>
                <a:gd name="T4" fmla="*/ 209 w 245"/>
                <a:gd name="T5" fmla="*/ 84 h 204"/>
                <a:gd name="T6" fmla="*/ 143 w 245"/>
                <a:gd name="T7" fmla="*/ 132 h 204"/>
                <a:gd name="T8" fmla="*/ 167 w 245"/>
                <a:gd name="T9" fmla="*/ 156 h 204"/>
                <a:gd name="T10" fmla="*/ 179 w 245"/>
                <a:gd name="T11" fmla="*/ 204 h 204"/>
                <a:gd name="T12" fmla="*/ 77 w 245"/>
                <a:gd name="T13" fmla="*/ 132 h 204"/>
                <a:gd name="T14" fmla="*/ 47 w 245"/>
                <a:gd name="T15" fmla="*/ 84 h 204"/>
                <a:gd name="T16" fmla="*/ 89 w 245"/>
                <a:gd name="T17" fmla="*/ 66 h 204"/>
                <a:gd name="T18" fmla="*/ 59 w 245"/>
                <a:gd name="T19" fmla="*/ 36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6 h 204"/>
                <a:gd name="T50" fmla="*/ 233 w 245"/>
                <a:gd name="T51" fmla="*/ 36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sp>
        <p:nvSpPr>
          <p:cNvPr id="166934" name="Rectangle 22"/>
          <p:cNvSpPr>
            <a:spLocks noGrp="1" noChangeArrowheads="1"/>
          </p:cNvSpPr>
          <p:nvPr>
            <p:ph type="ctrTitle" sz="quarter"/>
          </p:nvPr>
        </p:nvSpPr>
        <p:spPr>
          <a:xfrm>
            <a:off x="609600" y="1447801"/>
            <a:ext cx="10972800" cy="1736725"/>
          </a:xfrm>
        </p:spPr>
        <p:txBody>
          <a:bodyPr/>
          <a:lstStyle>
            <a:lvl1pPr>
              <a:defRPr sz="5400"/>
            </a:lvl1pPr>
          </a:lstStyle>
          <a:p>
            <a:r>
              <a:rPr lang="tr-TR"/>
              <a:t>Asıl başlık stili için tıklatın</a:t>
            </a:r>
          </a:p>
        </p:txBody>
      </p:sp>
      <p:sp>
        <p:nvSpPr>
          <p:cNvPr id="166935"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tr-TR"/>
              <a:t>Asıl alt başlık stilini düzenlemek için tıklatın</a:t>
            </a:r>
          </a:p>
        </p:txBody>
      </p:sp>
      <p:sp>
        <p:nvSpPr>
          <p:cNvPr id="24" name="Rectangle 24"/>
          <p:cNvSpPr>
            <a:spLocks noGrp="1" noChangeArrowheads="1"/>
          </p:cNvSpPr>
          <p:nvPr>
            <p:ph type="dt" sz="quarter" idx="10"/>
          </p:nvPr>
        </p:nvSpPr>
        <p:spPr/>
        <p:txBody>
          <a:bodyPr/>
          <a:lstStyle>
            <a:lvl1pPr>
              <a:defRPr/>
            </a:lvl1pPr>
          </a:lstStyle>
          <a:p>
            <a:pPr>
              <a:defRPr/>
            </a:pPr>
            <a:endParaRPr lang="tr-TR">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D88BC412-6816-4669-A307-E7B8E8E00456}" type="slidenum">
              <a:rPr lang="tr-TR" altLang="tr-TR">
                <a:solidFill>
                  <a:srgbClr val="FFFFFF"/>
                </a:solidFill>
              </a:rPr>
              <a:pPr>
                <a:defRPr/>
              </a:pPr>
              <a:t>‹#›</a:t>
            </a:fld>
            <a:endParaRPr lang="tr-TR" altLang="tr-TR">
              <a:solidFill>
                <a:srgbClr val="FFFFFF"/>
              </a:solidFill>
            </a:endParaRPr>
          </a:p>
        </p:txBody>
      </p:sp>
      <p:sp>
        <p:nvSpPr>
          <p:cNvPr id="26" name="Rectangle 26"/>
          <p:cNvSpPr>
            <a:spLocks noGrp="1" noChangeArrowheads="1"/>
          </p:cNvSpPr>
          <p:nvPr>
            <p:ph type="ftr" sz="quarter" idx="12"/>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37496513"/>
      </p:ext>
    </p:extLst>
  </p:cSld>
  <p:clrMapOvr>
    <a:masterClrMapping/>
  </p:clrMapOvr>
  <p:transition>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1E21B4BC-E257-4732-985B-833E55F47C4B}"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536001020"/>
      </p:ext>
    </p:extLst>
  </p:cSld>
  <p:clrMapOvr>
    <a:masterClrMapping/>
  </p:clrMapOvr>
  <p:transition>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857E06E2-0AB5-464A-948D-9CF7971DD9AD}"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955174701"/>
      </p:ext>
    </p:extLst>
  </p:cSld>
  <p:clrMapOvr>
    <a:masterClrMapping/>
  </p:clrMapOvr>
  <p:transition>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73F39455-3819-4969-BC23-11177FC5E73D}"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666091447"/>
      </p:ext>
    </p:extLst>
  </p:cSld>
  <p:clrMapOvr>
    <a:masterClrMapping/>
  </p:clrMapOvr>
  <p:transition>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757D4A78-3E69-4F28-BE0F-EC3CFACD3560}"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4199562785"/>
      </p:ext>
    </p:extLst>
  </p:cSld>
  <p:clrMapOvr>
    <a:masterClrMapping/>
  </p:clrMapOvr>
  <p:transition>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EE7A3B06-9C7A-4D74-A895-A5661BCCD1D4}"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4208958578"/>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A5C0569-80F1-44B5-959F-164F5B913CEF}"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C61F17-7E02-4F84-8936-DC8571DEC24D}" type="slidenum">
              <a:rPr lang="tr-TR" smtClean="0"/>
              <a:t>‹#›</a:t>
            </a:fld>
            <a:endParaRPr lang="tr-TR"/>
          </a:p>
        </p:txBody>
      </p:sp>
    </p:spTree>
    <p:extLst>
      <p:ext uri="{BB962C8B-B14F-4D97-AF65-F5344CB8AC3E}">
        <p14:creationId xmlns:p14="http://schemas.microsoft.com/office/powerpoint/2010/main" val="23805440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BA83C2C6-8779-434A-974F-C294935C32C6}"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161184271"/>
      </p:ext>
    </p:extLst>
  </p:cSld>
  <p:clrMapOvr>
    <a:masterClrMapping/>
  </p:clrMapOvr>
  <p:transition>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D23847C2-4858-4DED-8909-29609F8B2B37}"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4072233323"/>
      </p:ext>
    </p:extLst>
  </p:cSld>
  <p:clrMapOvr>
    <a:masterClrMapping/>
  </p:clrMapOvr>
  <p:transition>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D2C10BAB-BD30-4DAA-95DD-792C8D8387E4}"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713109138"/>
      </p:ext>
    </p:extLst>
  </p:cSld>
  <p:clrMapOvr>
    <a:masterClrMapping/>
  </p:clrMapOvr>
  <p:transition>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AA23A98B-D480-4182-AA2E-63F9BF6B1659}"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655962927"/>
      </p:ext>
    </p:extLst>
  </p:cSld>
  <p:clrMapOvr>
    <a:masterClrMapping/>
  </p:clrMapOvr>
  <p:transition>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28600"/>
            <a:ext cx="2743200" cy="58674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28600"/>
            <a:ext cx="8026400" cy="5867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24F6BF7-9730-46AC-B61F-D7F55F31DC66}"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217399112"/>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A5C0569-80F1-44B5-959F-164F5B913CEF}"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C61F17-7E02-4F84-8936-DC8571DEC24D}" type="slidenum">
              <a:rPr lang="tr-TR" smtClean="0"/>
              <a:t>‹#›</a:t>
            </a:fld>
            <a:endParaRPr lang="tr-TR"/>
          </a:p>
        </p:txBody>
      </p:sp>
    </p:spTree>
    <p:extLst>
      <p:ext uri="{BB962C8B-B14F-4D97-AF65-F5344CB8AC3E}">
        <p14:creationId xmlns:p14="http://schemas.microsoft.com/office/powerpoint/2010/main" val="3267728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A5C0569-80F1-44B5-959F-164F5B913CEF}" type="datetimeFigureOut">
              <a:rPr lang="tr-TR" smtClean="0"/>
              <a:t>23.01.2020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CC61F17-7E02-4F84-8936-DC8571DEC24D}" type="slidenum">
              <a:rPr lang="tr-TR" smtClean="0"/>
              <a:t>‹#›</a:t>
            </a:fld>
            <a:endParaRPr lang="tr-TR"/>
          </a:p>
        </p:txBody>
      </p:sp>
    </p:spTree>
    <p:extLst>
      <p:ext uri="{BB962C8B-B14F-4D97-AF65-F5344CB8AC3E}">
        <p14:creationId xmlns:p14="http://schemas.microsoft.com/office/powerpoint/2010/main" val="2653564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A5C0569-80F1-44B5-959F-164F5B913CEF}" type="datetimeFigureOut">
              <a:rPr lang="tr-TR" smtClean="0"/>
              <a:t>23.01.2020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CC61F17-7E02-4F84-8936-DC8571DEC24D}" type="slidenum">
              <a:rPr lang="tr-TR" smtClean="0"/>
              <a:t>‹#›</a:t>
            </a:fld>
            <a:endParaRPr lang="tr-TR"/>
          </a:p>
        </p:txBody>
      </p:sp>
    </p:spTree>
    <p:extLst>
      <p:ext uri="{BB962C8B-B14F-4D97-AF65-F5344CB8AC3E}">
        <p14:creationId xmlns:p14="http://schemas.microsoft.com/office/powerpoint/2010/main" val="3051523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A5C0569-80F1-44B5-959F-164F5B913CEF}" type="datetimeFigureOut">
              <a:rPr lang="tr-TR" smtClean="0"/>
              <a:t>23.01.2020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CC61F17-7E02-4F84-8936-DC8571DEC24D}" type="slidenum">
              <a:rPr lang="tr-TR" smtClean="0"/>
              <a:t>‹#›</a:t>
            </a:fld>
            <a:endParaRPr lang="tr-TR"/>
          </a:p>
        </p:txBody>
      </p:sp>
    </p:spTree>
    <p:extLst>
      <p:ext uri="{BB962C8B-B14F-4D97-AF65-F5344CB8AC3E}">
        <p14:creationId xmlns:p14="http://schemas.microsoft.com/office/powerpoint/2010/main" val="868764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A5C0569-80F1-44B5-959F-164F5B913CEF}"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C61F17-7E02-4F84-8936-DC8571DEC24D}" type="slidenum">
              <a:rPr lang="tr-TR" smtClean="0"/>
              <a:t>‹#›</a:t>
            </a:fld>
            <a:endParaRPr lang="tr-TR"/>
          </a:p>
        </p:txBody>
      </p:sp>
    </p:spTree>
    <p:extLst>
      <p:ext uri="{BB962C8B-B14F-4D97-AF65-F5344CB8AC3E}">
        <p14:creationId xmlns:p14="http://schemas.microsoft.com/office/powerpoint/2010/main" val="235389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A5C0569-80F1-44B5-959F-164F5B913CEF}"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C61F17-7E02-4F84-8936-DC8571DEC24D}" type="slidenum">
              <a:rPr lang="tr-TR" smtClean="0"/>
              <a:t>‹#›</a:t>
            </a:fld>
            <a:endParaRPr lang="tr-TR"/>
          </a:p>
        </p:txBody>
      </p:sp>
    </p:spTree>
    <p:extLst>
      <p:ext uri="{BB962C8B-B14F-4D97-AF65-F5344CB8AC3E}">
        <p14:creationId xmlns:p14="http://schemas.microsoft.com/office/powerpoint/2010/main" val="3966225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5C0569-80F1-44B5-959F-164F5B913CEF}" type="datetimeFigureOut">
              <a:rPr lang="tr-TR" smtClean="0"/>
              <a:t>23.01.2020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C61F17-7E02-4F84-8936-DC8571DEC24D}" type="slidenum">
              <a:rPr lang="tr-TR" smtClean="0"/>
              <a:t>‹#›</a:t>
            </a:fld>
            <a:endParaRPr lang="tr-TR"/>
          </a:p>
        </p:txBody>
      </p:sp>
    </p:spTree>
    <p:extLst>
      <p:ext uri="{BB962C8B-B14F-4D97-AF65-F5344CB8AC3E}">
        <p14:creationId xmlns:p14="http://schemas.microsoft.com/office/powerpoint/2010/main" val="30963112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5123"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250884"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5"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6"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fontAlgn="base">
              <a:spcBef>
                <a:spcPct val="0"/>
              </a:spcBef>
              <a:spcAft>
                <a:spcPct val="0"/>
              </a:spcAft>
              <a:defRPr/>
            </a:pPr>
            <a:fld id="{7E7D51D4-0B68-4FB9-9A52-DF334A7352FF}" type="slidenum">
              <a:rPr lang="tr-TR" altLang="tr-TR">
                <a:solidFill>
                  <a:srgbClr val="000000"/>
                </a:solidFill>
              </a:rPr>
              <a:pPr fontAlgn="base">
                <a:spcBef>
                  <a:spcPct val="0"/>
                </a:spcBef>
                <a:spcAft>
                  <a:spcPct val="0"/>
                </a:spcAft>
                <a:defRPr/>
              </a:pPr>
              <a:t>‹#›</a:t>
            </a:fld>
            <a:endParaRPr lang="tr-TR" altLang="tr-TR">
              <a:solidFill>
                <a:srgbClr val="000000"/>
              </a:solidFill>
            </a:endParaRPr>
          </a:p>
        </p:txBody>
      </p:sp>
    </p:spTree>
    <p:extLst>
      <p:ext uri="{BB962C8B-B14F-4D97-AF65-F5344CB8AC3E}">
        <p14:creationId xmlns:p14="http://schemas.microsoft.com/office/powerpoint/2010/main" val="17289502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zoom/>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1847"/>
            </a:gs>
            <a:gs pos="100000">
              <a:schemeClr val="bg1"/>
            </a:gs>
          </a:gsLst>
          <a:lin ang="5400000" scaled="1"/>
        </a:gra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12192000" cy="6858000"/>
            <a:chOff x="0" y="0"/>
            <a:chExt cx="5760" cy="4320"/>
          </a:xfrm>
        </p:grpSpPr>
        <p:sp>
          <p:nvSpPr>
            <p:cNvPr id="3097" name="Freeform 3"/>
            <p:cNvSpPr>
              <a:spLocks/>
            </p:cNvSpPr>
            <p:nvPr/>
          </p:nvSpPr>
          <p:spPr bwMode="hidden">
            <a:xfrm>
              <a:off x="0" y="3072"/>
              <a:ext cx="5760" cy="1248"/>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165892"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sp>
        <p:nvSpPr>
          <p:cNvPr id="3075" name="Freeform 5"/>
          <p:cNvSpPr>
            <a:spLocks/>
          </p:cNvSpPr>
          <p:nvPr/>
        </p:nvSpPr>
        <p:spPr bwMode="hidden">
          <a:xfrm>
            <a:off x="8331200" y="6262688"/>
            <a:ext cx="3860800" cy="609600"/>
          </a:xfrm>
          <a:custGeom>
            <a:avLst/>
            <a:gdLst>
              <a:gd name="T0" fmla="*/ 5748 w 5748"/>
              <a:gd name="T1" fmla="*/ 246 h 246"/>
              <a:gd name="T2" fmla="*/ 0 w 5748"/>
              <a:gd name="T3" fmla="*/ 246 h 246"/>
              <a:gd name="T4" fmla="*/ 0 w 5748"/>
              <a:gd name="T5" fmla="*/ 0 h 246"/>
              <a:gd name="T6" fmla="*/ 5748 w 5748"/>
              <a:gd name="T7" fmla="*/ 0 h 246"/>
              <a:gd name="T8" fmla="*/ 5748 w 5748"/>
              <a:gd name="T9" fmla="*/ 246 h 246"/>
              <a:gd name="T10" fmla="*/ 5748 w 5748"/>
              <a:gd name="T11" fmla="*/ 246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nvGrpSpPr>
          <p:cNvPr id="3076" name="Group 6"/>
          <p:cNvGrpSpPr>
            <a:grpSpLocks/>
          </p:cNvGrpSpPr>
          <p:nvPr/>
        </p:nvGrpSpPr>
        <p:grpSpPr bwMode="auto">
          <a:xfrm>
            <a:off x="0" y="6019800"/>
            <a:ext cx="10464800" cy="857250"/>
            <a:chOff x="0" y="3792"/>
            <a:chExt cx="4944" cy="540"/>
          </a:xfrm>
        </p:grpSpPr>
        <p:sp>
          <p:nvSpPr>
            <p:cNvPr id="165895"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nvGrpSpPr>
            <p:cNvPr id="3090" name="Group 8"/>
            <p:cNvGrpSpPr>
              <a:grpSpLocks/>
            </p:cNvGrpSpPr>
            <p:nvPr userDrawn="1"/>
          </p:nvGrpSpPr>
          <p:grpSpPr bwMode="auto">
            <a:xfrm>
              <a:off x="2486" y="3792"/>
              <a:ext cx="2458" cy="540"/>
              <a:chOff x="2486" y="3792"/>
              <a:chExt cx="2458" cy="540"/>
            </a:xfrm>
          </p:grpSpPr>
          <p:sp>
            <p:nvSpPr>
              <p:cNvPr id="3092" name="Freeform 9"/>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93" name="Freeform 10"/>
              <p:cNvSpPr>
                <a:spLocks/>
              </p:cNvSpPr>
              <p:nvPr userDrawn="1"/>
            </p:nvSpPr>
            <p:spPr bwMode="ltGray">
              <a:xfrm>
                <a:off x="2677" y="3792"/>
                <a:ext cx="186" cy="395"/>
              </a:xfrm>
              <a:custGeom>
                <a:avLst/>
                <a:gdLst>
                  <a:gd name="T0" fmla="*/ 36 w 186"/>
                  <a:gd name="T1" fmla="*/ 0 h 353"/>
                  <a:gd name="T2" fmla="*/ 54 w 186"/>
                  <a:gd name="T3" fmla="*/ 18 h 353"/>
                  <a:gd name="T4" fmla="*/ 24 w 186"/>
                  <a:gd name="T5" fmla="*/ 30 h 353"/>
                  <a:gd name="T6" fmla="*/ 18 w 186"/>
                  <a:gd name="T7" fmla="*/ 66 h 353"/>
                  <a:gd name="T8" fmla="*/ 42 w 186"/>
                  <a:gd name="T9" fmla="*/ 114 h 353"/>
                  <a:gd name="T10" fmla="*/ 48 w 186"/>
                  <a:gd name="T11" fmla="*/ 162 h 353"/>
                  <a:gd name="T12" fmla="*/ 0 w 186"/>
                  <a:gd name="T13" fmla="*/ 353 h 353"/>
                  <a:gd name="T14" fmla="*/ 54 w 186"/>
                  <a:gd name="T15" fmla="*/ 233 h 353"/>
                  <a:gd name="T16" fmla="*/ 84 w 186"/>
                  <a:gd name="T17" fmla="*/ 216 h 353"/>
                  <a:gd name="T18" fmla="*/ 126 w 186"/>
                  <a:gd name="T19" fmla="*/ 126 h 353"/>
                  <a:gd name="T20" fmla="*/ 144 w 186"/>
                  <a:gd name="T21" fmla="*/ 120 h 353"/>
                  <a:gd name="T22" fmla="*/ 144 w 186"/>
                  <a:gd name="T23" fmla="*/ 90 h 353"/>
                  <a:gd name="T24" fmla="*/ 186 w 186"/>
                  <a:gd name="T25" fmla="*/ 66 h 353"/>
                  <a:gd name="T26" fmla="*/ 162 w 186"/>
                  <a:gd name="T27" fmla="*/ 60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94"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95"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6 h 66"/>
                  <a:gd name="T8" fmla="*/ 6 w 155"/>
                  <a:gd name="T9" fmla="*/ 18 h 66"/>
                  <a:gd name="T10" fmla="*/ 0 w 155"/>
                  <a:gd name="T11" fmla="*/ 24 h 66"/>
                  <a:gd name="T12" fmla="*/ 78 w 155"/>
                  <a:gd name="T13" fmla="*/ 60 h 66"/>
                  <a:gd name="T14" fmla="*/ 96 w 155"/>
                  <a:gd name="T15" fmla="*/ 42 h 66"/>
                  <a:gd name="T16" fmla="*/ 155 w 155"/>
                  <a:gd name="T17" fmla="*/ 66 h 66"/>
                  <a:gd name="T18" fmla="*/ 126 w 155"/>
                  <a:gd name="T19" fmla="*/ 24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96" name="Freeform 13"/>
              <p:cNvSpPr>
                <a:spLocks/>
              </p:cNvSpPr>
              <p:nvPr userDrawn="1"/>
            </p:nvSpPr>
            <p:spPr bwMode="ltGray">
              <a:xfrm>
                <a:off x="2486" y="3859"/>
                <a:ext cx="42" cy="81"/>
              </a:xfrm>
              <a:custGeom>
                <a:avLst/>
                <a:gdLst>
                  <a:gd name="T0" fmla="*/ 6 w 42"/>
                  <a:gd name="T1" fmla="*/ 36 h 72"/>
                  <a:gd name="T2" fmla="*/ 0 w 42"/>
                  <a:gd name="T3" fmla="*/ 18 h 72"/>
                  <a:gd name="T4" fmla="*/ 12 w 42"/>
                  <a:gd name="T5" fmla="*/ 6 h 72"/>
                  <a:gd name="T6" fmla="*/ 0 w 42"/>
                  <a:gd name="T7" fmla="*/ 6 h 72"/>
                  <a:gd name="T8" fmla="*/ 12 w 42"/>
                  <a:gd name="T9" fmla="*/ 6 h 72"/>
                  <a:gd name="T10" fmla="*/ 24 w 42"/>
                  <a:gd name="T11" fmla="*/ 6 h 72"/>
                  <a:gd name="T12" fmla="*/ 36 w 42"/>
                  <a:gd name="T13" fmla="*/ 6 h 72"/>
                  <a:gd name="T14" fmla="*/ 42 w 42"/>
                  <a:gd name="T15" fmla="*/ 0 h 72"/>
                  <a:gd name="T16" fmla="*/ 30 w 42"/>
                  <a:gd name="T17" fmla="*/ 18 h 72"/>
                  <a:gd name="T18" fmla="*/ 42 w 42"/>
                  <a:gd name="T19" fmla="*/ 48 h 72"/>
                  <a:gd name="T20" fmla="*/ 12 w 42"/>
                  <a:gd name="T21" fmla="*/ 72 h 72"/>
                  <a:gd name="T22" fmla="*/ 6 w 42"/>
                  <a:gd name="T23" fmla="*/ 36 h 72"/>
                  <a:gd name="T24" fmla="*/ 6 w 42"/>
                  <a:gd name="T25" fmla="*/ 36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sp>
          <p:nvSpPr>
            <p:cNvPr id="165902"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grpSp>
      <p:grpSp>
        <p:nvGrpSpPr>
          <p:cNvPr id="3077" name="Group 15"/>
          <p:cNvGrpSpPr>
            <a:grpSpLocks/>
          </p:cNvGrpSpPr>
          <p:nvPr/>
        </p:nvGrpSpPr>
        <p:grpSpPr bwMode="auto">
          <a:xfrm>
            <a:off x="836085" y="6021388"/>
            <a:ext cx="7579783" cy="849312"/>
            <a:chOff x="395" y="3793"/>
            <a:chExt cx="3581" cy="535"/>
          </a:xfrm>
        </p:grpSpPr>
        <p:sp>
          <p:nvSpPr>
            <p:cNvPr id="3083" name="Freeform 16"/>
            <p:cNvSpPr>
              <a:spLocks/>
            </p:cNvSpPr>
            <p:nvPr/>
          </p:nvSpPr>
          <p:spPr bwMode="auto">
            <a:xfrm>
              <a:off x="1196" y="3793"/>
              <a:ext cx="365" cy="291"/>
            </a:xfrm>
            <a:custGeom>
              <a:avLst/>
              <a:gdLst>
                <a:gd name="T0" fmla="*/ 24 w 365"/>
                <a:gd name="T1" fmla="*/ 24 h 287"/>
                <a:gd name="T2" fmla="*/ 0 w 365"/>
                <a:gd name="T3" fmla="*/ 60 h 287"/>
                <a:gd name="T4" fmla="*/ 66 w 365"/>
                <a:gd name="T5" fmla="*/ 108 h 287"/>
                <a:gd name="T6" fmla="*/ 143 w 365"/>
                <a:gd name="T7" fmla="*/ 180 h 287"/>
                <a:gd name="T8" fmla="*/ 191 w 365"/>
                <a:gd name="T9" fmla="*/ 168 h 287"/>
                <a:gd name="T10" fmla="*/ 341 w 365"/>
                <a:gd name="T11" fmla="*/ 287 h 287"/>
                <a:gd name="T12" fmla="*/ 305 w 365"/>
                <a:gd name="T13" fmla="*/ 174 h 287"/>
                <a:gd name="T14" fmla="*/ 365 w 365"/>
                <a:gd name="T15" fmla="*/ 132 h 287"/>
                <a:gd name="T16" fmla="*/ 359 w 365"/>
                <a:gd name="T17" fmla="*/ 126 h 287"/>
                <a:gd name="T18" fmla="*/ 335 w 365"/>
                <a:gd name="T19" fmla="*/ 114 h 287"/>
                <a:gd name="T20" fmla="*/ 299 w 365"/>
                <a:gd name="T21" fmla="*/ 90 h 287"/>
                <a:gd name="T22" fmla="*/ 257 w 365"/>
                <a:gd name="T23" fmla="*/ 72 h 287"/>
                <a:gd name="T24" fmla="*/ 215 w 365"/>
                <a:gd name="T25" fmla="*/ 54 h 287"/>
                <a:gd name="T26" fmla="*/ 173 w 365"/>
                <a:gd name="T27" fmla="*/ 36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84" name="Freeform 17"/>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85" name="Freeform 18"/>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0 h 60"/>
                <a:gd name="T16" fmla="*/ 65 w 71"/>
                <a:gd name="T17" fmla="*/ 42 h 60"/>
                <a:gd name="T18" fmla="*/ 71 w 71"/>
                <a:gd name="T19" fmla="*/ 54 h 60"/>
                <a:gd name="T20" fmla="*/ 71 w 71"/>
                <a:gd name="T21" fmla="*/ 60 h 60"/>
                <a:gd name="T22" fmla="*/ 59 w 71"/>
                <a:gd name="T23" fmla="*/ 54 h 60"/>
                <a:gd name="T24" fmla="*/ 47 w 71"/>
                <a:gd name="T25" fmla="*/ 42 h 60"/>
                <a:gd name="T26" fmla="*/ 23 w 71"/>
                <a:gd name="T27" fmla="*/ 30 h 60"/>
                <a:gd name="T28" fmla="*/ 23 w 71"/>
                <a:gd name="T29" fmla="*/ 36 h 60"/>
                <a:gd name="T30" fmla="*/ 18 w 71"/>
                <a:gd name="T31" fmla="*/ 42 h 60"/>
                <a:gd name="T32" fmla="*/ 12 w 71"/>
                <a:gd name="T33" fmla="*/ 48 h 60"/>
                <a:gd name="T34" fmla="*/ 6 w 71"/>
                <a:gd name="T35" fmla="*/ 48 h 60"/>
                <a:gd name="T36" fmla="*/ 6 w 71"/>
                <a:gd name="T37" fmla="*/ 48 h 60"/>
                <a:gd name="T38" fmla="*/ 6 w 71"/>
                <a:gd name="T39" fmla="*/ 36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86" name="Freeform 19"/>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4 h 162"/>
                <a:gd name="T10" fmla="*/ 96 w 161"/>
                <a:gd name="T11" fmla="*/ 60 h 162"/>
                <a:gd name="T12" fmla="*/ 102 w 161"/>
                <a:gd name="T13" fmla="*/ 72 h 162"/>
                <a:gd name="T14" fmla="*/ 108 w 161"/>
                <a:gd name="T15" fmla="*/ 84 h 162"/>
                <a:gd name="T16" fmla="*/ 120 w 161"/>
                <a:gd name="T17" fmla="*/ 96 h 162"/>
                <a:gd name="T18" fmla="*/ 143 w 161"/>
                <a:gd name="T19" fmla="*/ 114 h 162"/>
                <a:gd name="T20" fmla="*/ 155 w 161"/>
                <a:gd name="T21" fmla="*/ 138 h 162"/>
                <a:gd name="T22" fmla="*/ 161 w 161"/>
                <a:gd name="T23" fmla="*/ 156 h 162"/>
                <a:gd name="T24" fmla="*/ 161 w 161"/>
                <a:gd name="T25" fmla="*/ 162 h 162"/>
                <a:gd name="T26" fmla="*/ 96 w 161"/>
                <a:gd name="T27" fmla="*/ 102 h 162"/>
                <a:gd name="T28" fmla="*/ 30 w 161"/>
                <a:gd name="T29" fmla="*/ 54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87" name="Freeform 20"/>
            <p:cNvSpPr>
              <a:spLocks/>
            </p:cNvSpPr>
            <p:nvPr/>
          </p:nvSpPr>
          <p:spPr bwMode="auto">
            <a:xfrm>
              <a:off x="706" y="3854"/>
              <a:ext cx="59" cy="61"/>
            </a:xfrm>
            <a:custGeom>
              <a:avLst/>
              <a:gdLst>
                <a:gd name="T0" fmla="*/ 59 w 59"/>
                <a:gd name="T1" fmla="*/ 6 h 60"/>
                <a:gd name="T2" fmla="*/ 41 w 59"/>
                <a:gd name="T3" fmla="*/ 30 h 60"/>
                <a:gd name="T4" fmla="*/ 41 w 59"/>
                <a:gd name="T5" fmla="*/ 36 h 60"/>
                <a:gd name="T6" fmla="*/ 47 w 59"/>
                <a:gd name="T7" fmla="*/ 42 h 60"/>
                <a:gd name="T8" fmla="*/ 53 w 59"/>
                <a:gd name="T9" fmla="*/ 54 h 60"/>
                <a:gd name="T10" fmla="*/ 53 w 59"/>
                <a:gd name="T11" fmla="*/ 60 h 60"/>
                <a:gd name="T12" fmla="*/ 47 w 59"/>
                <a:gd name="T13" fmla="*/ 54 h 60"/>
                <a:gd name="T14" fmla="*/ 35 w 59"/>
                <a:gd name="T15" fmla="*/ 48 h 60"/>
                <a:gd name="T16" fmla="*/ 23 w 59"/>
                <a:gd name="T17" fmla="*/ 36 h 60"/>
                <a:gd name="T18" fmla="*/ 17 w 59"/>
                <a:gd name="T19" fmla="*/ 30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3088" name="Freeform 21"/>
            <p:cNvSpPr>
              <a:spLocks/>
            </p:cNvSpPr>
            <p:nvPr/>
          </p:nvSpPr>
          <p:spPr bwMode="auto">
            <a:xfrm>
              <a:off x="395" y="3811"/>
              <a:ext cx="245" cy="207"/>
            </a:xfrm>
            <a:custGeom>
              <a:avLst/>
              <a:gdLst>
                <a:gd name="T0" fmla="*/ 233 w 245"/>
                <a:gd name="T1" fmla="*/ 36 h 204"/>
                <a:gd name="T2" fmla="*/ 245 w 245"/>
                <a:gd name="T3" fmla="*/ 42 h 204"/>
                <a:gd name="T4" fmla="*/ 209 w 245"/>
                <a:gd name="T5" fmla="*/ 84 h 204"/>
                <a:gd name="T6" fmla="*/ 143 w 245"/>
                <a:gd name="T7" fmla="*/ 132 h 204"/>
                <a:gd name="T8" fmla="*/ 167 w 245"/>
                <a:gd name="T9" fmla="*/ 156 h 204"/>
                <a:gd name="T10" fmla="*/ 179 w 245"/>
                <a:gd name="T11" fmla="*/ 204 h 204"/>
                <a:gd name="T12" fmla="*/ 77 w 245"/>
                <a:gd name="T13" fmla="*/ 132 h 204"/>
                <a:gd name="T14" fmla="*/ 47 w 245"/>
                <a:gd name="T15" fmla="*/ 84 h 204"/>
                <a:gd name="T16" fmla="*/ 89 w 245"/>
                <a:gd name="T17" fmla="*/ 66 h 204"/>
                <a:gd name="T18" fmla="*/ 59 w 245"/>
                <a:gd name="T19" fmla="*/ 36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6 h 204"/>
                <a:gd name="T50" fmla="*/ 233 w 245"/>
                <a:gd name="T51" fmla="*/ 36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sp>
        <p:nvSpPr>
          <p:cNvPr id="165910"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3079" name="Rectangle 23"/>
          <p:cNvSpPr>
            <a:spLocks noGrp="1" noChangeArrowheads="1"/>
          </p:cNvSpPr>
          <p:nvPr>
            <p:ph type="body" idx="1"/>
          </p:nvPr>
        </p:nvSpPr>
        <p:spPr bwMode="auto">
          <a:xfrm>
            <a:off x="609600" y="1600200"/>
            <a:ext cx="10972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165912"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mn-lt"/>
              </a:defRPr>
            </a:lvl1pPr>
          </a:lstStyle>
          <a:p>
            <a:pPr fontAlgn="base">
              <a:spcBef>
                <a:spcPct val="0"/>
              </a:spcBef>
              <a:spcAft>
                <a:spcPct val="0"/>
              </a:spcAft>
              <a:defRPr/>
            </a:pPr>
            <a:endParaRPr lang="tr-TR">
              <a:solidFill>
                <a:srgbClr val="FFFFFF"/>
              </a:solidFill>
            </a:endParaRPr>
          </a:p>
        </p:txBody>
      </p:sp>
      <p:sp>
        <p:nvSpPr>
          <p:cNvPr id="165913"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mn-lt"/>
              </a:defRPr>
            </a:lvl1pPr>
          </a:lstStyle>
          <a:p>
            <a:pPr fontAlgn="base">
              <a:spcBef>
                <a:spcPct val="0"/>
              </a:spcBef>
              <a:spcAft>
                <a:spcPct val="0"/>
              </a:spcAft>
              <a:defRPr/>
            </a:pPr>
            <a:endParaRPr lang="tr-TR">
              <a:solidFill>
                <a:srgbClr val="FFFFFF"/>
              </a:solidFill>
            </a:endParaRPr>
          </a:p>
        </p:txBody>
      </p:sp>
      <p:sp>
        <p:nvSpPr>
          <p:cNvPr id="165914"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effectLst>
                  <a:outerShdw blurRad="38100" dist="38100" dir="2700000" algn="tl">
                    <a:srgbClr val="000000"/>
                  </a:outerShdw>
                </a:effectLst>
                <a:latin typeface="Arial" panose="020B0604020202020204" pitchFamily="34" charset="0"/>
              </a:defRPr>
            </a:lvl1pPr>
          </a:lstStyle>
          <a:p>
            <a:pPr fontAlgn="base">
              <a:spcBef>
                <a:spcPct val="0"/>
              </a:spcBef>
              <a:spcAft>
                <a:spcPct val="0"/>
              </a:spcAft>
              <a:defRPr/>
            </a:pPr>
            <a:fld id="{F8F5A1FD-77EB-47E5-A9D2-83D9AD88EF45}"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spTree>
    <p:extLst>
      <p:ext uri="{BB962C8B-B14F-4D97-AF65-F5344CB8AC3E}">
        <p14:creationId xmlns:p14="http://schemas.microsoft.com/office/powerpoint/2010/main" val="351339578"/>
      </p:ext>
    </p:extLst>
  </p:cSld>
  <p:clrMap bg1="dk2" tx1="lt1" bg2="dk1"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p:zoom/>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083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595E809-9B88-4660-8192-203912F3255C}" type="slidenum">
              <a:rPr lang="tr-TR" altLang="tr-TR" sz="1400">
                <a:solidFill>
                  <a:srgbClr val="000000"/>
                </a:solidFill>
              </a:rPr>
              <a:pPr>
                <a:spcBef>
                  <a:spcPct val="0"/>
                </a:spcBef>
                <a:buFontTx/>
                <a:buNone/>
              </a:pPr>
              <a:t>1</a:t>
            </a:fld>
            <a:endParaRPr lang="tr-TR" altLang="tr-TR" sz="1400">
              <a:solidFill>
                <a:srgbClr val="000000"/>
              </a:solidFill>
            </a:endParaRPr>
          </a:p>
        </p:txBody>
      </p:sp>
      <p:sp>
        <p:nvSpPr>
          <p:cNvPr id="120835" name="Rectangle 3"/>
          <p:cNvSpPr>
            <a:spLocks noGrp="1" noChangeArrowheads="1"/>
          </p:cNvSpPr>
          <p:nvPr>
            <p:ph type="body" idx="1"/>
          </p:nvPr>
        </p:nvSpPr>
        <p:spPr>
          <a:xfrm>
            <a:off x="307731" y="457201"/>
            <a:ext cx="9903069" cy="5673725"/>
          </a:xfrm>
        </p:spPr>
        <p:txBody>
          <a:bodyPr/>
          <a:lstStyle/>
          <a:p>
            <a:pPr algn="just" eaLnBrk="1" hangingPunct="1">
              <a:lnSpc>
                <a:spcPct val="150000"/>
              </a:lnSpc>
              <a:buFontTx/>
              <a:buNone/>
            </a:pPr>
            <a:r>
              <a:rPr lang="tr-TR" altLang="tr-TR" b="1" dirty="0" smtClean="0">
                <a:solidFill>
                  <a:schemeClr val="bg1"/>
                </a:solidFill>
              </a:rPr>
              <a:t>NÜFUS VE ÇEVRE</a:t>
            </a:r>
          </a:p>
          <a:p>
            <a:pPr algn="just" eaLnBrk="1" hangingPunct="1">
              <a:lnSpc>
                <a:spcPct val="150000"/>
              </a:lnSpc>
              <a:buFontTx/>
              <a:buNone/>
            </a:pPr>
            <a:r>
              <a:rPr lang="tr-TR" altLang="tr-TR" dirty="0" smtClean="0">
                <a:solidFill>
                  <a:schemeClr val="bg1"/>
                </a:solidFill>
              </a:rPr>
              <a:t> </a:t>
            </a:r>
            <a:r>
              <a:rPr lang="tr-TR" altLang="tr-TR" dirty="0" smtClean="0">
                <a:solidFill>
                  <a:schemeClr val="bg1"/>
                </a:solidFill>
              </a:rPr>
              <a:t>  </a:t>
            </a:r>
            <a:r>
              <a:rPr lang="tr-TR" altLang="tr-TR" dirty="0" smtClean="0">
                <a:solidFill>
                  <a:schemeClr val="bg1"/>
                </a:solidFill>
              </a:rPr>
              <a:t>Çevresel sorunların temelindeki en büyük etkenlerden biri, hızlı nüfus artışı ve beraberinde getirdiği sağlık, eğitim, çevre ve kalkınma sorunlarıdır. Toplumun en savunmasız kesimi olan anne ve çocuklar, bu sorunlardan en fazla etkilenen gruptur.</a:t>
            </a:r>
          </a:p>
        </p:txBody>
      </p:sp>
    </p:spTree>
    <p:extLst>
      <p:ext uri="{BB962C8B-B14F-4D97-AF65-F5344CB8AC3E}">
        <p14:creationId xmlns:p14="http://schemas.microsoft.com/office/powerpoint/2010/main" val="3690124482"/>
      </p:ext>
    </p:extLst>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17765ECF-FAC6-459C-A59C-B5FC8F4996F4}" type="slidenum">
              <a:rPr lang="tr-TR" altLang="tr-TR" sz="1200">
                <a:solidFill>
                  <a:srgbClr val="FFFFFF"/>
                </a:solidFill>
                <a:latin typeface="Arial" panose="020B0604020202020204" pitchFamily="34" charset="0"/>
              </a:rPr>
              <a:pPr eaLnBrk="1" hangingPunct="1">
                <a:defRPr/>
              </a:pPr>
              <a:t>2</a:t>
            </a:fld>
            <a:endParaRPr lang="tr-TR" altLang="tr-TR" sz="1200">
              <a:solidFill>
                <a:srgbClr val="FFFFFF"/>
              </a:solidFill>
              <a:latin typeface="Arial" panose="020B0604020202020204" pitchFamily="34" charset="0"/>
            </a:endParaRPr>
          </a:p>
        </p:txBody>
      </p:sp>
      <p:sp>
        <p:nvSpPr>
          <p:cNvPr id="122883" name="Rectangle 3"/>
          <p:cNvSpPr>
            <a:spLocks noGrp="1" noChangeArrowheads="1"/>
          </p:cNvSpPr>
          <p:nvPr>
            <p:ph type="body" idx="1"/>
          </p:nvPr>
        </p:nvSpPr>
        <p:spPr>
          <a:xfrm>
            <a:off x="256931" y="231531"/>
            <a:ext cx="10962054" cy="5521325"/>
          </a:xfrm>
        </p:spPr>
        <p:txBody>
          <a:bodyPr/>
          <a:lstStyle/>
          <a:p>
            <a:pPr algn="just" eaLnBrk="1" hangingPunct="1">
              <a:lnSpc>
                <a:spcPct val="150000"/>
              </a:lnSpc>
            </a:pPr>
            <a:r>
              <a:rPr lang="tr-TR" altLang="tr-TR" sz="2800" dirty="0"/>
              <a:t>Tarih öncesi dönemlerin çoğunda, insanlığın toplam nüfusu 5-10 milyonu geçmedi. Bugün, bir çok kentin nüfusu bundan fazladır. </a:t>
            </a:r>
            <a:r>
              <a:rPr lang="tr-TR" altLang="tr-TR" sz="2800" dirty="0" err="1"/>
              <a:t>Kristof</a:t>
            </a:r>
            <a:r>
              <a:rPr lang="tr-TR" altLang="tr-TR" sz="2800" dirty="0"/>
              <a:t> </a:t>
            </a:r>
            <a:r>
              <a:rPr lang="tr-TR" altLang="tr-TR" sz="2800" dirty="0" err="1"/>
              <a:t>Kolomb</a:t>
            </a:r>
            <a:r>
              <a:rPr lang="tr-TR" altLang="tr-TR" sz="2800" dirty="0"/>
              <a:t> Amerika’yı keşfettiğinde Dünya nüfusu ancak 500 milyon kadardı. Bugün dünya nüfusunun artışını sağlayan, neredeyse tamamıyla gelişmekte olan ülkelerin nüfus artışıdır. 2025 yılında tüm Avrupa ve Kuzey Amerika nüfusunun dünya nüfusu içindeki payı %15 civarında olacak, geriye kalan nüfusun 4.9 milyarı Asya’da, 1.6 milyarı Afrika’da yaşayan toplumlardan oluşacaktır.</a:t>
            </a:r>
          </a:p>
        </p:txBody>
      </p:sp>
    </p:spTree>
    <p:extLst>
      <p:ext uri="{BB962C8B-B14F-4D97-AF65-F5344CB8AC3E}">
        <p14:creationId xmlns:p14="http://schemas.microsoft.com/office/powerpoint/2010/main" val="104397547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rgbClr val="000000"/>
        </a:solidFill>
        <a:effectLst/>
      </p:bgPr>
    </p:bg>
    <p:spTree>
      <p:nvGrpSpPr>
        <p:cNvPr id="1" name=""/>
        <p:cNvGrpSpPr/>
        <p:nvPr/>
      </p:nvGrpSpPr>
      <p:grpSpPr>
        <a:xfrm>
          <a:off x="0" y="0"/>
          <a:ext cx="0" cy="0"/>
          <a:chOff x="0" y="0"/>
          <a:chExt cx="0" cy="0"/>
        </a:xfrm>
      </p:grpSpPr>
      <p:sp>
        <p:nvSpPr>
          <p:cNvPr id="12493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AAAD061-2084-4908-8FBC-C849D658FDA6}" type="slidenum">
              <a:rPr lang="tr-TR" altLang="tr-TR" sz="1400">
                <a:solidFill>
                  <a:srgbClr val="000000"/>
                </a:solidFill>
              </a:rPr>
              <a:pPr>
                <a:spcBef>
                  <a:spcPct val="0"/>
                </a:spcBef>
                <a:buFontTx/>
                <a:buNone/>
              </a:pPr>
              <a:t>3</a:t>
            </a:fld>
            <a:endParaRPr lang="tr-TR" altLang="tr-TR" sz="1400">
              <a:solidFill>
                <a:srgbClr val="000000"/>
              </a:solidFill>
            </a:endParaRPr>
          </a:p>
        </p:txBody>
      </p:sp>
      <p:sp>
        <p:nvSpPr>
          <p:cNvPr id="124931" name="Rectangle 4"/>
          <p:cNvSpPr>
            <a:spLocks noChangeArrowheads="1"/>
          </p:cNvSpPr>
          <p:nvPr/>
        </p:nvSpPr>
        <p:spPr bwMode="auto">
          <a:xfrm>
            <a:off x="770793" y="890955"/>
            <a:ext cx="10333892"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fontAlgn="base">
              <a:lnSpc>
                <a:spcPct val="150000"/>
              </a:lnSpc>
              <a:spcBef>
                <a:spcPct val="0"/>
              </a:spcBef>
              <a:spcAft>
                <a:spcPct val="0"/>
              </a:spcAft>
            </a:pPr>
            <a:r>
              <a:rPr lang="tr-TR" altLang="tr-TR" sz="3600" dirty="0">
                <a:solidFill>
                  <a:srgbClr val="FFFFFF"/>
                </a:solidFill>
                <a:latin typeface="Comic Sans MS" panose="030F0702030302020204" pitchFamily="66" charset="0"/>
              </a:rPr>
              <a:t>Gelişmiş ülkelerin 1.2 milyar olan bugünkü nüfusları 2025 yılında 1.4 milyar gelişmekte olan ülkelerin 3.7 milyar olan nüfusları ise 6.8 milyar olacaktır. </a:t>
            </a:r>
          </a:p>
          <a:p>
            <a:pPr algn="just" fontAlgn="base">
              <a:lnSpc>
                <a:spcPct val="150000"/>
              </a:lnSpc>
              <a:spcBef>
                <a:spcPct val="0"/>
              </a:spcBef>
              <a:spcAft>
                <a:spcPct val="0"/>
              </a:spcAft>
            </a:pPr>
            <a:r>
              <a:rPr lang="tr-TR" altLang="tr-TR" sz="3600" dirty="0" smtClean="0">
                <a:solidFill>
                  <a:srgbClr val="FFFFFF"/>
                </a:solidFill>
                <a:latin typeface="Comic Sans MS" panose="030F0702030302020204" pitchFamily="66" charset="0"/>
              </a:rPr>
              <a:t> </a:t>
            </a:r>
            <a:r>
              <a:rPr lang="tr-TR" altLang="tr-TR" sz="3600" dirty="0">
                <a:solidFill>
                  <a:srgbClr val="FFFFFF"/>
                </a:solidFill>
                <a:latin typeface="Comic Sans MS" panose="030F0702030302020204" pitchFamily="66" charset="0"/>
              </a:rPr>
              <a:t>Türkiye, Avrupa ülkeleri içinde nüfusu en hızlı artan ülkedir.</a:t>
            </a:r>
          </a:p>
        </p:txBody>
      </p:sp>
    </p:spTree>
    <p:extLst>
      <p:ext uri="{BB962C8B-B14F-4D97-AF65-F5344CB8AC3E}">
        <p14:creationId xmlns:p14="http://schemas.microsoft.com/office/powerpoint/2010/main" val="282478296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697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076ED0C-206B-457A-9876-40EFB15115A7}" type="slidenum">
              <a:rPr lang="tr-TR" altLang="tr-TR" sz="1400">
                <a:solidFill>
                  <a:srgbClr val="000000"/>
                </a:solidFill>
              </a:rPr>
              <a:pPr>
                <a:spcBef>
                  <a:spcPct val="0"/>
                </a:spcBef>
                <a:buFontTx/>
                <a:buNone/>
              </a:pPr>
              <a:t>4</a:t>
            </a:fld>
            <a:endParaRPr lang="tr-TR" altLang="tr-TR" sz="1400">
              <a:solidFill>
                <a:srgbClr val="000000"/>
              </a:solidFill>
            </a:endParaRPr>
          </a:p>
        </p:txBody>
      </p:sp>
      <p:sp>
        <p:nvSpPr>
          <p:cNvPr id="126979" name="Rectangle 3"/>
          <p:cNvSpPr>
            <a:spLocks noGrp="1" noChangeArrowheads="1"/>
          </p:cNvSpPr>
          <p:nvPr>
            <p:ph type="body" idx="1"/>
          </p:nvPr>
        </p:nvSpPr>
        <p:spPr>
          <a:xfrm>
            <a:off x="810510" y="885825"/>
            <a:ext cx="8229600" cy="5597525"/>
          </a:xfrm>
        </p:spPr>
        <p:txBody>
          <a:bodyPr/>
          <a:lstStyle/>
          <a:p>
            <a:pPr algn="just" eaLnBrk="1" hangingPunct="1">
              <a:lnSpc>
                <a:spcPct val="150000"/>
              </a:lnSpc>
            </a:pPr>
            <a:r>
              <a:rPr lang="tr-TR" altLang="tr-TR" dirty="0" smtClean="0">
                <a:solidFill>
                  <a:schemeClr val="bg1"/>
                </a:solidFill>
              </a:rPr>
              <a:t>Dünya tahıl üretimi 1950’de 631 milyon ton iken 1990’da 1.7 milyar ton olarak gerçekleşmiştir. Üretim artmakla birlikte, kişi başına düşen miktar azalmaktadır.</a:t>
            </a:r>
          </a:p>
        </p:txBody>
      </p:sp>
    </p:spTree>
    <p:extLst>
      <p:ext uri="{BB962C8B-B14F-4D97-AF65-F5344CB8AC3E}">
        <p14:creationId xmlns:p14="http://schemas.microsoft.com/office/powerpoint/2010/main" val="1684645302"/>
      </p:ext>
    </p:extLst>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697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076ED0C-206B-457A-9876-40EFB15115A7}" type="slidenum">
              <a:rPr lang="tr-TR" altLang="tr-TR" sz="1400">
                <a:solidFill>
                  <a:srgbClr val="000000"/>
                </a:solidFill>
              </a:rPr>
              <a:pPr>
                <a:spcBef>
                  <a:spcPct val="0"/>
                </a:spcBef>
                <a:buFontTx/>
                <a:buNone/>
              </a:pPr>
              <a:t>5</a:t>
            </a:fld>
            <a:endParaRPr lang="tr-TR" altLang="tr-TR" sz="1400">
              <a:solidFill>
                <a:srgbClr val="000000"/>
              </a:solidFill>
            </a:endParaRPr>
          </a:p>
        </p:txBody>
      </p:sp>
      <p:sp>
        <p:nvSpPr>
          <p:cNvPr id="126979" name="Rectangle 3"/>
          <p:cNvSpPr>
            <a:spLocks noGrp="1" noChangeArrowheads="1"/>
          </p:cNvSpPr>
          <p:nvPr>
            <p:ph type="body" idx="1"/>
          </p:nvPr>
        </p:nvSpPr>
        <p:spPr>
          <a:xfrm>
            <a:off x="1061289" y="986140"/>
            <a:ext cx="8229600" cy="5597525"/>
          </a:xfrm>
        </p:spPr>
        <p:txBody>
          <a:bodyPr/>
          <a:lstStyle/>
          <a:p>
            <a:pPr algn="just" eaLnBrk="1" hangingPunct="1">
              <a:lnSpc>
                <a:spcPct val="150000"/>
              </a:lnSpc>
            </a:pPr>
            <a:r>
              <a:rPr lang="tr-TR" altLang="tr-TR" dirty="0" smtClean="0">
                <a:solidFill>
                  <a:schemeClr val="bg1"/>
                </a:solidFill>
              </a:rPr>
              <a:t>Dünyanın her yerinde fabrika ve ev bacalarından ve motorlu taşıt egzoz borularından çıkan milyonlarca ton karbondioksit ve diğer gazlar giderek artan bir hızla atmosferde birikmektedir </a:t>
            </a:r>
          </a:p>
        </p:txBody>
      </p:sp>
    </p:spTree>
    <p:extLst>
      <p:ext uri="{BB962C8B-B14F-4D97-AF65-F5344CB8AC3E}">
        <p14:creationId xmlns:p14="http://schemas.microsoft.com/office/powerpoint/2010/main" val="265056809"/>
      </p:ext>
    </p:extLst>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solidFill>
          <a:srgbClr val="000000"/>
        </a:solidFill>
        <a:effectLst/>
      </p:bgPr>
    </p:bg>
    <p:spTree>
      <p:nvGrpSpPr>
        <p:cNvPr id="1" name=""/>
        <p:cNvGrpSpPr/>
        <p:nvPr/>
      </p:nvGrpSpPr>
      <p:grpSpPr>
        <a:xfrm>
          <a:off x="0" y="0"/>
          <a:ext cx="0" cy="0"/>
          <a:chOff x="0" y="0"/>
          <a:chExt cx="0" cy="0"/>
        </a:xfrm>
      </p:grpSpPr>
      <p:sp>
        <p:nvSpPr>
          <p:cNvPr id="12902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9375881-2445-4316-B3E0-4708F5638F4E}" type="slidenum">
              <a:rPr lang="tr-TR" altLang="tr-TR" sz="1400">
                <a:solidFill>
                  <a:srgbClr val="000000"/>
                </a:solidFill>
              </a:rPr>
              <a:pPr>
                <a:spcBef>
                  <a:spcPct val="0"/>
                </a:spcBef>
                <a:buFontTx/>
                <a:buNone/>
              </a:pPr>
              <a:t>6</a:t>
            </a:fld>
            <a:endParaRPr lang="tr-TR" altLang="tr-TR" sz="1400">
              <a:solidFill>
                <a:srgbClr val="000000"/>
              </a:solidFill>
            </a:endParaRPr>
          </a:p>
        </p:txBody>
      </p:sp>
      <p:sp>
        <p:nvSpPr>
          <p:cNvPr id="129027" name="Rectangle 3"/>
          <p:cNvSpPr>
            <a:spLocks noGrp="1" noChangeArrowheads="1"/>
          </p:cNvSpPr>
          <p:nvPr>
            <p:ph type="body" idx="1"/>
          </p:nvPr>
        </p:nvSpPr>
        <p:spPr>
          <a:xfrm>
            <a:off x="508000" y="530470"/>
            <a:ext cx="8229600" cy="5521325"/>
          </a:xfrm>
        </p:spPr>
        <p:txBody>
          <a:bodyPr/>
          <a:lstStyle/>
          <a:p>
            <a:pPr algn="just" eaLnBrk="1" hangingPunct="1">
              <a:lnSpc>
                <a:spcPct val="150000"/>
              </a:lnSpc>
            </a:pPr>
            <a:r>
              <a:rPr lang="tr-TR" altLang="tr-TR" sz="2400" dirty="0">
                <a:solidFill>
                  <a:schemeClr val="bg1"/>
                </a:solidFill>
              </a:rPr>
              <a:t>“</a:t>
            </a:r>
            <a:r>
              <a:rPr lang="tr-TR" altLang="tr-TR" sz="2800" dirty="0">
                <a:solidFill>
                  <a:schemeClr val="bg1"/>
                </a:solidFill>
                <a:latin typeface="Comic Sans MS" panose="030F0702030302020204" pitchFamily="66" charset="0"/>
              </a:rPr>
              <a:t>Dünyanın akciğerleri” olarak bilinen yağmur ormanları, nüfusu hızla artan ve bu nedenle tarım arazisi, konut alanı, yol, baraj yapımı için sürekli ormanları tahrip eden gelişmekte olan ülkelerde, büyük bir hızla yok edilmektedir. </a:t>
            </a:r>
            <a:r>
              <a:rPr lang="tr-TR" altLang="tr-TR" sz="2800" dirty="0" smtClean="0">
                <a:solidFill>
                  <a:schemeClr val="bg1"/>
                </a:solidFill>
                <a:latin typeface="Comic Sans MS" panose="030F0702030302020204" pitchFamily="66" charset="0"/>
              </a:rPr>
              <a:t>Her yıl 40-50 milyon hektar tropik orman, insanlara yaşama alanı açmak ve gıda ihtiyaçlarını karşılamak için ortadan kaldırılmaktadır. </a:t>
            </a:r>
            <a:endParaRPr lang="tr-TR" altLang="tr-TR" sz="28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111326886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solidFill>
          <a:srgbClr val="000000"/>
        </a:solidFill>
        <a:effectLst/>
      </p:bgPr>
    </p:bg>
    <p:spTree>
      <p:nvGrpSpPr>
        <p:cNvPr id="1" name=""/>
        <p:cNvGrpSpPr/>
        <p:nvPr/>
      </p:nvGrpSpPr>
      <p:grpSpPr>
        <a:xfrm>
          <a:off x="0" y="0"/>
          <a:ext cx="0" cy="0"/>
          <a:chOff x="0" y="0"/>
          <a:chExt cx="0" cy="0"/>
        </a:xfrm>
      </p:grpSpPr>
      <p:sp>
        <p:nvSpPr>
          <p:cNvPr id="12902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9375881-2445-4316-B3E0-4708F5638F4E}" type="slidenum">
              <a:rPr lang="tr-TR" altLang="tr-TR" sz="1400">
                <a:solidFill>
                  <a:srgbClr val="000000"/>
                </a:solidFill>
              </a:rPr>
              <a:pPr>
                <a:spcBef>
                  <a:spcPct val="0"/>
                </a:spcBef>
                <a:buFontTx/>
                <a:buNone/>
              </a:pPr>
              <a:t>7</a:t>
            </a:fld>
            <a:endParaRPr lang="tr-TR" altLang="tr-TR" sz="1400">
              <a:solidFill>
                <a:srgbClr val="000000"/>
              </a:solidFill>
            </a:endParaRPr>
          </a:p>
        </p:txBody>
      </p:sp>
      <p:sp>
        <p:nvSpPr>
          <p:cNvPr id="129027" name="Rectangle 3"/>
          <p:cNvSpPr>
            <a:spLocks noGrp="1" noChangeArrowheads="1"/>
          </p:cNvSpPr>
          <p:nvPr>
            <p:ph type="body" idx="1"/>
          </p:nvPr>
        </p:nvSpPr>
        <p:spPr>
          <a:xfrm>
            <a:off x="508000" y="592017"/>
            <a:ext cx="8229600" cy="5521325"/>
          </a:xfrm>
        </p:spPr>
        <p:txBody>
          <a:bodyPr/>
          <a:lstStyle/>
          <a:p>
            <a:pPr marL="0" indent="0" algn="just" eaLnBrk="1" hangingPunct="1">
              <a:lnSpc>
                <a:spcPct val="150000"/>
              </a:lnSpc>
              <a:buNone/>
            </a:pPr>
            <a:r>
              <a:rPr lang="tr-TR" altLang="tr-TR" sz="2800" dirty="0" smtClean="0">
                <a:solidFill>
                  <a:schemeClr val="bg1"/>
                </a:solidFill>
                <a:latin typeface="Comic Sans MS" panose="030F0702030302020204" pitchFamily="66" charset="0"/>
              </a:rPr>
              <a:t>Yağmur ormanlarının tamamı, nüfusunu 2’ye katlamak için 36 yıldan kısa süre geçen ülkelerin topraklarında yer almaktadır. Bir başka deyişle, gelecek 36 yıl içinde bu ülkelerin gıda ve diğer gereksinmeleri 2 katına çıkacak ve yağmur ormanları belki de tamamen yok olacaktır </a:t>
            </a:r>
            <a:endParaRPr lang="tr-TR" altLang="tr-TR" sz="28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127410665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ağ Zirvesi">
  <a:themeElements>
    <a:clrScheme name="Dağ Zirvesi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Dağ Zirvesi">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ağ Zirvesi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Dağ Zirvesi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Dağ Zirvesi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Dağ Zirvesi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Dağ Zirvesi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Dağ Zirvesi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Dağ Zirvesi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Dağ Zirvesi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Dağ Zirvesi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322</Words>
  <Application>Microsoft Office PowerPoint</Application>
  <PresentationFormat>Geniş ekran</PresentationFormat>
  <Paragraphs>23</Paragraphs>
  <Slides>7</Slides>
  <Notes>7</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7</vt:i4>
      </vt:variant>
    </vt:vector>
  </HeadingPairs>
  <TitlesOfParts>
    <vt:vector size="14" baseType="lpstr">
      <vt:lpstr>Arial</vt:lpstr>
      <vt:lpstr>Calibri</vt:lpstr>
      <vt:lpstr>Calibri Light</vt:lpstr>
      <vt:lpstr>Comic Sans MS</vt:lpstr>
      <vt:lpstr>Office Teması</vt:lpstr>
      <vt:lpstr>Varsayılan Tasarım</vt:lpstr>
      <vt:lpstr>Dağ Zirvesi</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TCALİSKAN</cp:lastModifiedBy>
  <cp:revision>2</cp:revision>
  <dcterms:created xsi:type="dcterms:W3CDTF">2020-01-21T19:59:19Z</dcterms:created>
  <dcterms:modified xsi:type="dcterms:W3CDTF">2020-01-23T10:55:56Z</dcterms:modified>
</cp:coreProperties>
</file>