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11"/>
  </p:notesMasterIdLst>
  <p:sldIdLst>
    <p:sldId id="256" r:id="rId4"/>
    <p:sldId id="257" r:id="rId5"/>
    <p:sldId id="258" r:id="rId6"/>
    <p:sldId id="261" r:id="rId7"/>
    <p:sldId id="259" r:id="rId8"/>
    <p:sldId id="260" r:id="rId9"/>
    <p:sldId id="262"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9807A0-A13E-4C4E-AD92-D6D1E78AE018}"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928953-5143-44F9-AE15-A752E5F1C2D3}" type="slidenum">
              <a:rPr lang="tr-TR" smtClean="0"/>
              <a:t>‹#›</a:t>
            </a:fld>
            <a:endParaRPr lang="tr-TR"/>
          </a:p>
        </p:txBody>
      </p:sp>
    </p:spTree>
    <p:extLst>
      <p:ext uri="{BB962C8B-B14F-4D97-AF65-F5344CB8AC3E}">
        <p14:creationId xmlns:p14="http://schemas.microsoft.com/office/powerpoint/2010/main" val="1964743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03B2906-5F5A-4649-B0E3-C2411C485DEF}" type="slidenum">
              <a:rPr lang="tr-TR" altLang="tr-TR">
                <a:solidFill>
                  <a:srgbClr val="000000"/>
                </a:solidFill>
              </a:rPr>
              <a:pPr>
                <a:spcBef>
                  <a:spcPct val="0"/>
                </a:spcBef>
              </a:pPr>
              <a:t>1</a:t>
            </a:fld>
            <a:endParaRPr lang="tr-TR" altLang="tr-TR">
              <a:solidFill>
                <a:srgbClr val="000000"/>
              </a:solidFill>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796061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1536865-A440-4F9D-83FA-61218C1C80AC}" type="slidenum">
              <a:rPr lang="tr-TR" altLang="tr-TR">
                <a:solidFill>
                  <a:srgbClr val="000000"/>
                </a:solidFill>
              </a:rPr>
              <a:pPr>
                <a:spcBef>
                  <a:spcPct val="0"/>
                </a:spcBef>
              </a:pPr>
              <a:t>2</a:t>
            </a:fld>
            <a:endParaRPr lang="tr-TR" altLang="tr-TR">
              <a:solidFill>
                <a:srgbClr val="000000"/>
              </a:solidFill>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216303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22684DA-E09C-4410-A809-B69B34A02049}" type="slidenum">
              <a:rPr lang="tr-TR" altLang="tr-TR">
                <a:solidFill>
                  <a:srgbClr val="000000"/>
                </a:solidFill>
              </a:rPr>
              <a:pPr>
                <a:spcBef>
                  <a:spcPct val="0"/>
                </a:spcBef>
              </a:pPr>
              <a:t>3</a:t>
            </a:fld>
            <a:endParaRPr lang="tr-TR" altLang="tr-TR">
              <a:solidFill>
                <a:srgbClr val="000000"/>
              </a:solidFill>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013639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A6310B7-DD12-488B-B56C-6B35BC8646A1}" type="slidenum">
              <a:rPr lang="tr-TR" altLang="tr-TR">
                <a:solidFill>
                  <a:srgbClr val="000000"/>
                </a:solidFill>
              </a:rPr>
              <a:pPr>
                <a:spcBef>
                  <a:spcPct val="0"/>
                </a:spcBef>
              </a:pPr>
              <a:t>4</a:t>
            </a:fld>
            <a:endParaRPr lang="tr-TR" altLang="tr-TR">
              <a:solidFill>
                <a:srgbClr val="000000"/>
              </a:solidFill>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2438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A6310B7-DD12-488B-B56C-6B35BC8646A1}" type="slidenum">
              <a:rPr lang="tr-TR" altLang="tr-TR">
                <a:solidFill>
                  <a:srgbClr val="000000"/>
                </a:solidFill>
              </a:rPr>
              <a:pPr>
                <a:spcBef>
                  <a:spcPct val="0"/>
                </a:spcBef>
              </a:pPr>
              <a:t>5</a:t>
            </a:fld>
            <a:endParaRPr lang="tr-TR" altLang="tr-TR">
              <a:solidFill>
                <a:srgbClr val="000000"/>
              </a:solidFill>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697672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597B4A4-08F9-403D-8CC1-4D605B2926B9}" type="slidenum">
              <a:rPr lang="tr-TR" altLang="tr-TR">
                <a:solidFill>
                  <a:srgbClr val="000000"/>
                </a:solidFill>
              </a:rPr>
              <a:pPr>
                <a:spcBef>
                  <a:spcPct val="0"/>
                </a:spcBef>
              </a:pPr>
              <a:t>6</a:t>
            </a:fld>
            <a:endParaRPr lang="tr-TR" altLang="tr-TR">
              <a:solidFill>
                <a:srgbClr val="000000"/>
              </a:solidFill>
            </a:endParaRP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267075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597B4A4-08F9-403D-8CC1-4D605B2926B9}" type="slidenum">
              <a:rPr lang="tr-TR" altLang="tr-TR">
                <a:solidFill>
                  <a:srgbClr val="000000"/>
                </a:solidFill>
              </a:rPr>
              <a:pPr>
                <a:spcBef>
                  <a:spcPct val="0"/>
                </a:spcBef>
              </a:pPr>
              <a:t>7</a:t>
            </a:fld>
            <a:endParaRPr lang="tr-TR" altLang="tr-TR">
              <a:solidFill>
                <a:srgbClr val="000000"/>
              </a:solidFill>
            </a:endParaRP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840258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A5C0569-80F1-44B5-959F-164F5B913CEF}"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C61F17-7E02-4F84-8936-DC8571DEC24D}" type="slidenum">
              <a:rPr lang="tr-TR" smtClean="0"/>
              <a:t>‹#›</a:t>
            </a:fld>
            <a:endParaRPr lang="tr-TR"/>
          </a:p>
        </p:txBody>
      </p:sp>
    </p:spTree>
    <p:extLst>
      <p:ext uri="{BB962C8B-B14F-4D97-AF65-F5344CB8AC3E}">
        <p14:creationId xmlns:p14="http://schemas.microsoft.com/office/powerpoint/2010/main" val="3437398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5C0569-80F1-44B5-959F-164F5B913CEF}"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C61F17-7E02-4F84-8936-DC8571DEC24D}" type="slidenum">
              <a:rPr lang="tr-TR" smtClean="0"/>
              <a:t>‹#›</a:t>
            </a:fld>
            <a:endParaRPr lang="tr-TR"/>
          </a:p>
        </p:txBody>
      </p:sp>
    </p:spTree>
    <p:extLst>
      <p:ext uri="{BB962C8B-B14F-4D97-AF65-F5344CB8AC3E}">
        <p14:creationId xmlns:p14="http://schemas.microsoft.com/office/powerpoint/2010/main" val="606900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5C0569-80F1-44B5-959F-164F5B913CEF}"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C61F17-7E02-4F84-8936-DC8571DEC24D}" type="slidenum">
              <a:rPr lang="tr-TR" smtClean="0"/>
              <a:t>‹#›</a:t>
            </a:fld>
            <a:endParaRPr lang="tr-TR"/>
          </a:p>
        </p:txBody>
      </p:sp>
    </p:spTree>
    <p:extLst>
      <p:ext uri="{BB962C8B-B14F-4D97-AF65-F5344CB8AC3E}">
        <p14:creationId xmlns:p14="http://schemas.microsoft.com/office/powerpoint/2010/main" val="57398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7149CBF-5FE8-4871-B766-038AF39D019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263848005"/>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E1271-1546-457B-A0A7-D4A0E546AAE4}"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844339824"/>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64FBB4-2C48-4186-AECB-0AF2E8D32CA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384273910"/>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597B84-5D25-4F26-96A4-7AE64E3B9B1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302371528"/>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3B9557-F8B3-408D-B14D-6773BF6C475D}"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966024829"/>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8BA0529-0DBF-4395-8557-161E7E5BFAE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971370538"/>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BF36CB7-93F0-415D-8A1C-53649C1BF4A2}"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409986067"/>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C61C17-1DB1-4019-AD52-F4F70B4C35C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646395157"/>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5C0569-80F1-44B5-959F-164F5B913CEF}"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C61F17-7E02-4F84-8936-DC8571DEC24D}" type="slidenum">
              <a:rPr lang="tr-TR" smtClean="0"/>
              <a:t>‹#›</a:t>
            </a:fld>
            <a:endParaRPr lang="tr-TR"/>
          </a:p>
        </p:txBody>
      </p:sp>
    </p:spTree>
    <p:extLst>
      <p:ext uri="{BB962C8B-B14F-4D97-AF65-F5344CB8AC3E}">
        <p14:creationId xmlns:p14="http://schemas.microsoft.com/office/powerpoint/2010/main" val="3049384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9E0122-1884-4E45-99DF-7F345DE17549}"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4293537548"/>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C073D5-FD57-4AF7-BA54-B59030292460}"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8622821"/>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70F854-E488-4140-846B-9A240133E99B}"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071240913"/>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9E93D0-CDE6-47ED-8FB6-94F37B0EBCEF}"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149154574"/>
      </p:ext>
    </p:extLst>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8467" y="20638"/>
            <a:ext cx="12192000" cy="6858000"/>
            <a:chOff x="0" y="0"/>
            <a:chExt cx="5760" cy="4320"/>
          </a:xfrm>
        </p:grpSpPr>
        <p:sp>
          <p:nvSpPr>
            <p:cNvPr id="5"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sp>
        <p:nvSpPr>
          <p:cNvPr id="7" name="Freeform 5"/>
          <p:cNvSpPr>
            <a:spLocks/>
          </p:cNvSpPr>
          <p:nvPr/>
        </p:nvSpPr>
        <p:spPr bwMode="hidden">
          <a:xfrm>
            <a:off x="8322733" y="6269038"/>
            <a:ext cx="38608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nvGrpSpPr>
          <p:cNvPr id="8" name="Group 6"/>
          <p:cNvGrpSpPr>
            <a:grpSpLocks/>
          </p:cNvGrpSpPr>
          <p:nvPr/>
        </p:nvGrpSpPr>
        <p:grpSpPr bwMode="auto">
          <a:xfrm>
            <a:off x="-2117" y="6034088"/>
            <a:ext cx="10460568" cy="850900"/>
            <a:chOff x="0" y="3792"/>
            <a:chExt cx="4942" cy="536"/>
          </a:xfrm>
        </p:grpSpPr>
        <p:sp>
          <p:nvSpPr>
            <p:cNvPr id="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3"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4"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5"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6"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11"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grpSp>
        <p:nvGrpSpPr>
          <p:cNvPr id="17" name="Group 15"/>
          <p:cNvGrpSpPr>
            <a:grpSpLocks/>
          </p:cNvGrpSpPr>
          <p:nvPr/>
        </p:nvGrpSpPr>
        <p:grpSpPr bwMode="auto">
          <a:xfrm>
            <a:off x="836085" y="6021388"/>
            <a:ext cx="7579783" cy="849312"/>
            <a:chOff x="395" y="3793"/>
            <a:chExt cx="3581" cy="535"/>
          </a:xfrm>
        </p:grpSpPr>
        <p:sp>
          <p:nvSpPr>
            <p:cNvPr id="18" name="Freeform 16"/>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9" name="Freeform 17"/>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0" name="Freeform 18"/>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1" name="Freeform 19"/>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2" name="Freeform 20"/>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3" name="Freeform 21"/>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166934" name="Rectangle 22"/>
          <p:cNvSpPr>
            <a:spLocks noGrp="1" noChangeArrowheads="1"/>
          </p:cNvSpPr>
          <p:nvPr>
            <p:ph type="ctrTitle" sz="quarter"/>
          </p:nvPr>
        </p:nvSpPr>
        <p:spPr>
          <a:xfrm>
            <a:off x="609600" y="1447801"/>
            <a:ext cx="10972800" cy="1736725"/>
          </a:xfrm>
        </p:spPr>
        <p:txBody>
          <a:bodyPr/>
          <a:lstStyle>
            <a:lvl1pPr>
              <a:defRPr sz="5400"/>
            </a:lvl1pPr>
          </a:lstStyle>
          <a:p>
            <a:r>
              <a:rPr lang="tr-TR"/>
              <a:t>Asıl başlık stili için tıklatın</a:t>
            </a:r>
          </a:p>
        </p:txBody>
      </p:sp>
      <p:sp>
        <p:nvSpPr>
          <p:cNvPr id="166935" name="Rectangle 23"/>
          <p:cNvSpPr>
            <a:spLocks noGrp="1" noChangeArrowheads="1"/>
          </p:cNvSpPr>
          <p:nvPr>
            <p:ph type="subTitle" sz="quarter" idx="1"/>
          </p:nvPr>
        </p:nvSpPr>
        <p:spPr>
          <a:xfrm>
            <a:off x="1828800" y="3429000"/>
            <a:ext cx="8534400" cy="1752600"/>
          </a:xfrm>
        </p:spPr>
        <p:txBody>
          <a:bodyPr/>
          <a:lstStyle>
            <a:lvl1pPr marL="0" indent="0" algn="ctr">
              <a:buFontTx/>
              <a:buNone/>
              <a:defRPr>
                <a:effectLst>
                  <a:outerShdw blurRad="38100" dist="38100" dir="2700000" algn="tl">
                    <a:srgbClr val="000000"/>
                  </a:outerShdw>
                </a:effectLst>
              </a:defRPr>
            </a:lvl1pPr>
          </a:lstStyle>
          <a:p>
            <a:r>
              <a:rPr lang="tr-TR"/>
              <a:t>Asıl alt başlık stilini düzenlemek için tıklatın</a:t>
            </a:r>
          </a:p>
        </p:txBody>
      </p:sp>
      <p:sp>
        <p:nvSpPr>
          <p:cNvPr id="24" name="Rectangle 24"/>
          <p:cNvSpPr>
            <a:spLocks noGrp="1" noChangeArrowheads="1"/>
          </p:cNvSpPr>
          <p:nvPr>
            <p:ph type="dt" sz="quarter" idx="10"/>
          </p:nvPr>
        </p:nvSpPr>
        <p:spPr/>
        <p:txBody>
          <a:bodyPr/>
          <a:lstStyle>
            <a:lvl1pPr>
              <a:defRPr/>
            </a:lvl1pPr>
          </a:lstStyle>
          <a:p>
            <a:pPr>
              <a:defRPr/>
            </a:pPr>
            <a:endParaRPr lang="tr-TR">
              <a:solidFill>
                <a:srgbClr val="FFFFFF"/>
              </a:solidFill>
            </a:endParaRPr>
          </a:p>
        </p:txBody>
      </p:sp>
      <p:sp>
        <p:nvSpPr>
          <p:cNvPr id="25" name="Rectangle 25"/>
          <p:cNvSpPr>
            <a:spLocks noGrp="1" noChangeArrowheads="1"/>
          </p:cNvSpPr>
          <p:nvPr>
            <p:ph type="sldNum" sz="quarter" idx="11"/>
          </p:nvPr>
        </p:nvSpPr>
        <p:spPr/>
        <p:txBody>
          <a:bodyPr/>
          <a:lstStyle>
            <a:lvl1pPr>
              <a:defRPr smtClean="0"/>
            </a:lvl1pPr>
          </a:lstStyle>
          <a:p>
            <a:pPr>
              <a:defRPr/>
            </a:pPr>
            <a:fld id="{D88BC412-6816-4669-A307-E7B8E8E00456}" type="slidenum">
              <a:rPr lang="tr-TR" altLang="tr-TR">
                <a:solidFill>
                  <a:srgbClr val="FFFFFF"/>
                </a:solidFill>
              </a:rPr>
              <a:pPr>
                <a:defRPr/>
              </a:pPr>
              <a:t>‹#›</a:t>
            </a:fld>
            <a:endParaRPr lang="tr-TR" altLang="tr-TR">
              <a:solidFill>
                <a:srgbClr val="FFFFFF"/>
              </a:solidFill>
            </a:endParaRPr>
          </a:p>
        </p:txBody>
      </p:sp>
      <p:sp>
        <p:nvSpPr>
          <p:cNvPr id="26" name="Rectangle 26"/>
          <p:cNvSpPr>
            <a:spLocks noGrp="1" noChangeArrowheads="1"/>
          </p:cNvSpPr>
          <p:nvPr>
            <p:ph type="ftr" sz="quarter" idx="12"/>
          </p:nvPr>
        </p:nvSpPr>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4137496513"/>
      </p:ext>
    </p:extLst>
  </p:cSld>
  <p:clrMapOvr>
    <a:masterClrMapping/>
  </p:clrMapOvr>
  <p:transition>
    <p:zoom/>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1E21B4BC-E257-4732-985B-833E55F47C4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536001020"/>
      </p:ext>
    </p:extLst>
  </p:cSld>
  <p:clrMapOvr>
    <a:masterClrMapping/>
  </p:clrMapOvr>
  <p:transition>
    <p:zoom/>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857E06E2-0AB5-464A-948D-9CF7971DD9A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955174701"/>
      </p:ext>
    </p:extLst>
  </p:cSld>
  <p:clrMapOvr>
    <a:masterClrMapping/>
  </p:clrMapOvr>
  <p:transition>
    <p:zoom/>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26"/>
          <p:cNvSpPr>
            <a:spLocks noGrp="1" noChangeArrowheads="1"/>
          </p:cNvSpPr>
          <p:nvPr>
            <p:ph type="sldNum" sz="quarter" idx="12"/>
          </p:nvPr>
        </p:nvSpPr>
        <p:spPr>
          <a:ln/>
        </p:spPr>
        <p:txBody>
          <a:bodyPr/>
          <a:lstStyle>
            <a:lvl1pPr>
              <a:defRPr/>
            </a:lvl1pPr>
          </a:lstStyle>
          <a:p>
            <a:pPr>
              <a:defRPr/>
            </a:pPr>
            <a:fld id="{73F39455-3819-4969-BC23-11177FC5E73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666091447"/>
      </p:ext>
    </p:extLst>
  </p:cSld>
  <p:clrMapOvr>
    <a:masterClrMapping/>
  </p:clrMapOvr>
  <p:transition>
    <p:zoom/>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9" name="Rectangle 26"/>
          <p:cNvSpPr>
            <a:spLocks noGrp="1" noChangeArrowheads="1"/>
          </p:cNvSpPr>
          <p:nvPr>
            <p:ph type="sldNum" sz="quarter" idx="12"/>
          </p:nvPr>
        </p:nvSpPr>
        <p:spPr>
          <a:ln/>
        </p:spPr>
        <p:txBody>
          <a:bodyPr/>
          <a:lstStyle>
            <a:lvl1pPr>
              <a:defRPr/>
            </a:lvl1pPr>
          </a:lstStyle>
          <a:p>
            <a:pPr>
              <a:defRPr/>
            </a:pPr>
            <a:fld id="{757D4A78-3E69-4F28-BE0F-EC3CFACD3560}"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199562785"/>
      </p:ext>
    </p:extLst>
  </p:cSld>
  <p:clrMapOvr>
    <a:masterClrMapping/>
  </p:clrMapOvr>
  <p:transition>
    <p:zoom/>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5" name="Rectangle 26"/>
          <p:cNvSpPr>
            <a:spLocks noGrp="1" noChangeArrowheads="1"/>
          </p:cNvSpPr>
          <p:nvPr>
            <p:ph type="sldNum" sz="quarter" idx="12"/>
          </p:nvPr>
        </p:nvSpPr>
        <p:spPr>
          <a:ln/>
        </p:spPr>
        <p:txBody>
          <a:bodyPr/>
          <a:lstStyle>
            <a:lvl1pPr>
              <a:defRPr/>
            </a:lvl1pPr>
          </a:lstStyle>
          <a:p>
            <a:pPr>
              <a:defRPr/>
            </a:pPr>
            <a:fld id="{EE7A3B06-9C7A-4D74-A895-A5661BCCD1D4}"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208958578"/>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A5C0569-80F1-44B5-959F-164F5B913CEF}"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C61F17-7E02-4F84-8936-DC8571DEC24D}" type="slidenum">
              <a:rPr lang="tr-TR" smtClean="0"/>
              <a:t>‹#›</a:t>
            </a:fld>
            <a:endParaRPr lang="tr-TR"/>
          </a:p>
        </p:txBody>
      </p:sp>
    </p:spTree>
    <p:extLst>
      <p:ext uri="{BB962C8B-B14F-4D97-AF65-F5344CB8AC3E}">
        <p14:creationId xmlns:p14="http://schemas.microsoft.com/office/powerpoint/2010/main" val="23805440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4" name="Rectangle 26"/>
          <p:cNvSpPr>
            <a:spLocks noGrp="1" noChangeArrowheads="1"/>
          </p:cNvSpPr>
          <p:nvPr>
            <p:ph type="sldNum" sz="quarter" idx="12"/>
          </p:nvPr>
        </p:nvSpPr>
        <p:spPr>
          <a:ln/>
        </p:spPr>
        <p:txBody>
          <a:bodyPr/>
          <a:lstStyle>
            <a:lvl1pPr>
              <a:defRPr/>
            </a:lvl1pPr>
          </a:lstStyle>
          <a:p>
            <a:pPr>
              <a:defRPr/>
            </a:pPr>
            <a:fld id="{BA83C2C6-8779-434A-974F-C294935C32C6}"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161184271"/>
      </p:ext>
    </p:extLst>
  </p:cSld>
  <p:clrMapOvr>
    <a:masterClrMapping/>
  </p:clrMapOvr>
  <p:transition>
    <p:zoom/>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26"/>
          <p:cNvSpPr>
            <a:spLocks noGrp="1" noChangeArrowheads="1"/>
          </p:cNvSpPr>
          <p:nvPr>
            <p:ph type="sldNum" sz="quarter" idx="12"/>
          </p:nvPr>
        </p:nvSpPr>
        <p:spPr>
          <a:ln/>
        </p:spPr>
        <p:txBody>
          <a:bodyPr/>
          <a:lstStyle>
            <a:lvl1pPr>
              <a:defRPr/>
            </a:lvl1pPr>
          </a:lstStyle>
          <a:p>
            <a:pPr>
              <a:defRPr/>
            </a:pPr>
            <a:fld id="{D23847C2-4858-4DED-8909-29609F8B2B37}"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072233323"/>
      </p:ext>
    </p:extLst>
  </p:cSld>
  <p:clrMapOvr>
    <a:masterClrMapping/>
  </p:clrMapOvr>
  <p:transition>
    <p:zoom/>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26"/>
          <p:cNvSpPr>
            <a:spLocks noGrp="1" noChangeArrowheads="1"/>
          </p:cNvSpPr>
          <p:nvPr>
            <p:ph type="sldNum" sz="quarter" idx="12"/>
          </p:nvPr>
        </p:nvSpPr>
        <p:spPr>
          <a:ln/>
        </p:spPr>
        <p:txBody>
          <a:bodyPr/>
          <a:lstStyle>
            <a:lvl1pPr>
              <a:defRPr/>
            </a:lvl1pPr>
          </a:lstStyle>
          <a:p>
            <a:pPr>
              <a:defRPr/>
            </a:pPr>
            <a:fld id="{D2C10BAB-BD30-4DAA-95DD-792C8D8387E4}"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713109138"/>
      </p:ext>
    </p:extLst>
  </p:cSld>
  <p:clrMapOvr>
    <a:masterClrMapping/>
  </p:clrMapOvr>
  <p:transition>
    <p:zoom/>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AA23A98B-D480-4182-AA2E-63F9BF6B1659}"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655962927"/>
      </p:ext>
    </p:extLst>
  </p:cSld>
  <p:clrMapOvr>
    <a:masterClrMapping/>
  </p:clrMapOvr>
  <p:transition>
    <p:zoom/>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28600"/>
            <a:ext cx="2743200" cy="58674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28600"/>
            <a:ext cx="8026400" cy="5867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B24F6BF7-9730-46AC-B61F-D7F55F31DC66}"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217399112"/>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A5C0569-80F1-44B5-959F-164F5B913CEF}"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C61F17-7E02-4F84-8936-DC8571DEC24D}" type="slidenum">
              <a:rPr lang="tr-TR" smtClean="0"/>
              <a:t>‹#›</a:t>
            </a:fld>
            <a:endParaRPr lang="tr-TR"/>
          </a:p>
        </p:txBody>
      </p:sp>
    </p:spTree>
    <p:extLst>
      <p:ext uri="{BB962C8B-B14F-4D97-AF65-F5344CB8AC3E}">
        <p14:creationId xmlns:p14="http://schemas.microsoft.com/office/powerpoint/2010/main" val="3267728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A5C0569-80F1-44B5-959F-164F5B913CEF}"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C61F17-7E02-4F84-8936-DC8571DEC24D}" type="slidenum">
              <a:rPr lang="tr-TR" smtClean="0"/>
              <a:t>‹#›</a:t>
            </a:fld>
            <a:endParaRPr lang="tr-TR"/>
          </a:p>
        </p:txBody>
      </p:sp>
    </p:spTree>
    <p:extLst>
      <p:ext uri="{BB962C8B-B14F-4D97-AF65-F5344CB8AC3E}">
        <p14:creationId xmlns:p14="http://schemas.microsoft.com/office/powerpoint/2010/main" val="2653564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A5C0569-80F1-44B5-959F-164F5B913CEF}"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C61F17-7E02-4F84-8936-DC8571DEC24D}" type="slidenum">
              <a:rPr lang="tr-TR" smtClean="0"/>
              <a:t>‹#›</a:t>
            </a:fld>
            <a:endParaRPr lang="tr-TR"/>
          </a:p>
        </p:txBody>
      </p:sp>
    </p:spTree>
    <p:extLst>
      <p:ext uri="{BB962C8B-B14F-4D97-AF65-F5344CB8AC3E}">
        <p14:creationId xmlns:p14="http://schemas.microsoft.com/office/powerpoint/2010/main" val="3051523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A5C0569-80F1-44B5-959F-164F5B913CEF}"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C61F17-7E02-4F84-8936-DC8571DEC24D}" type="slidenum">
              <a:rPr lang="tr-TR" smtClean="0"/>
              <a:t>‹#›</a:t>
            </a:fld>
            <a:endParaRPr lang="tr-TR"/>
          </a:p>
        </p:txBody>
      </p:sp>
    </p:spTree>
    <p:extLst>
      <p:ext uri="{BB962C8B-B14F-4D97-AF65-F5344CB8AC3E}">
        <p14:creationId xmlns:p14="http://schemas.microsoft.com/office/powerpoint/2010/main" val="868764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5C0569-80F1-44B5-959F-164F5B913CEF}"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C61F17-7E02-4F84-8936-DC8571DEC24D}" type="slidenum">
              <a:rPr lang="tr-TR" smtClean="0"/>
              <a:t>‹#›</a:t>
            </a:fld>
            <a:endParaRPr lang="tr-TR"/>
          </a:p>
        </p:txBody>
      </p:sp>
    </p:spTree>
    <p:extLst>
      <p:ext uri="{BB962C8B-B14F-4D97-AF65-F5344CB8AC3E}">
        <p14:creationId xmlns:p14="http://schemas.microsoft.com/office/powerpoint/2010/main" val="235389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5C0569-80F1-44B5-959F-164F5B913CEF}"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C61F17-7E02-4F84-8936-DC8571DEC24D}" type="slidenum">
              <a:rPr lang="tr-TR" smtClean="0"/>
              <a:t>‹#›</a:t>
            </a:fld>
            <a:endParaRPr lang="tr-TR"/>
          </a:p>
        </p:txBody>
      </p:sp>
    </p:spTree>
    <p:extLst>
      <p:ext uri="{BB962C8B-B14F-4D97-AF65-F5344CB8AC3E}">
        <p14:creationId xmlns:p14="http://schemas.microsoft.com/office/powerpoint/2010/main" val="3966225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5C0569-80F1-44B5-959F-164F5B913CEF}"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C61F17-7E02-4F84-8936-DC8571DEC24D}" type="slidenum">
              <a:rPr lang="tr-TR" smtClean="0"/>
              <a:t>‹#›</a:t>
            </a:fld>
            <a:endParaRPr lang="tr-TR"/>
          </a:p>
        </p:txBody>
      </p:sp>
    </p:spTree>
    <p:extLst>
      <p:ext uri="{BB962C8B-B14F-4D97-AF65-F5344CB8AC3E}">
        <p14:creationId xmlns:p14="http://schemas.microsoft.com/office/powerpoint/2010/main" val="309631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512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2508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fontAlgn="base">
              <a:spcBef>
                <a:spcPct val="0"/>
              </a:spcBef>
              <a:spcAft>
                <a:spcPct val="0"/>
              </a:spcAft>
              <a:defRPr/>
            </a:pPr>
            <a:fld id="{7E7D51D4-0B68-4FB9-9A52-DF334A7352FF}"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1728950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1847"/>
            </a:gs>
            <a:gs pos="100000">
              <a:schemeClr val="bg1"/>
            </a:gs>
          </a:gsLst>
          <a:lin ang="5400000" scaled="1"/>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12192000" cy="6858000"/>
            <a:chOff x="0" y="0"/>
            <a:chExt cx="5760" cy="4320"/>
          </a:xfrm>
        </p:grpSpPr>
        <p:sp>
          <p:nvSpPr>
            <p:cNvPr id="3097"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65892"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sp>
        <p:nvSpPr>
          <p:cNvPr id="3075" name="Freeform 5"/>
          <p:cNvSpPr>
            <a:spLocks/>
          </p:cNvSpPr>
          <p:nvPr/>
        </p:nvSpPr>
        <p:spPr bwMode="hidden">
          <a:xfrm>
            <a:off x="8331200" y="6262688"/>
            <a:ext cx="38608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nvGrpSpPr>
          <p:cNvPr id="3076" name="Group 6"/>
          <p:cNvGrpSpPr>
            <a:grpSpLocks/>
          </p:cNvGrpSpPr>
          <p:nvPr/>
        </p:nvGrpSpPr>
        <p:grpSpPr bwMode="auto">
          <a:xfrm>
            <a:off x="0" y="6019800"/>
            <a:ext cx="10464800" cy="857250"/>
            <a:chOff x="0" y="3792"/>
            <a:chExt cx="4944" cy="540"/>
          </a:xfrm>
        </p:grpSpPr>
        <p:sp>
          <p:nvSpPr>
            <p:cNvPr id="165895"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nvGrpSpPr>
            <p:cNvPr id="3090" name="Group 8"/>
            <p:cNvGrpSpPr>
              <a:grpSpLocks/>
            </p:cNvGrpSpPr>
            <p:nvPr userDrawn="1"/>
          </p:nvGrpSpPr>
          <p:grpSpPr bwMode="auto">
            <a:xfrm>
              <a:off x="2486" y="3792"/>
              <a:ext cx="2458" cy="540"/>
              <a:chOff x="2486" y="3792"/>
              <a:chExt cx="2458" cy="540"/>
            </a:xfrm>
          </p:grpSpPr>
          <p:sp>
            <p:nvSpPr>
              <p:cNvPr id="3092" name="Freeform 9"/>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93"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94"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95"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96"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165902"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grpSp>
        <p:nvGrpSpPr>
          <p:cNvPr id="3077" name="Group 15"/>
          <p:cNvGrpSpPr>
            <a:grpSpLocks/>
          </p:cNvGrpSpPr>
          <p:nvPr/>
        </p:nvGrpSpPr>
        <p:grpSpPr bwMode="auto">
          <a:xfrm>
            <a:off x="836085" y="6021388"/>
            <a:ext cx="7579783" cy="849312"/>
            <a:chOff x="395" y="3793"/>
            <a:chExt cx="3581" cy="535"/>
          </a:xfrm>
        </p:grpSpPr>
        <p:sp>
          <p:nvSpPr>
            <p:cNvPr id="3083" name="Freeform 16"/>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84" name="Freeform 17"/>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85" name="Freeform 18"/>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86" name="Freeform 19"/>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87" name="Freeform 20"/>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88" name="Freeform 21"/>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165910" name="Rectangle 22"/>
          <p:cNvSpPr>
            <a:spLocks noGrp="1" noChangeArrowheads="1"/>
          </p:cNvSpPr>
          <p:nvPr>
            <p:ph type="title"/>
          </p:nvPr>
        </p:nvSpPr>
        <p:spPr bwMode="auto">
          <a:xfrm>
            <a:off x="609600" y="228600"/>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3079" name="Rectangle 23"/>
          <p:cNvSpPr>
            <a:spLocks noGrp="1" noChangeArrowheads="1"/>
          </p:cNvSpPr>
          <p:nvPr>
            <p:ph type="body" idx="1"/>
          </p:nvPr>
        </p:nvSpPr>
        <p:spPr bwMode="auto">
          <a:xfrm>
            <a:off x="609600" y="1600200"/>
            <a:ext cx="109728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165912" name="Rectangle 24"/>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mn-lt"/>
              </a:defRPr>
            </a:lvl1pPr>
          </a:lstStyle>
          <a:p>
            <a:pPr fontAlgn="base">
              <a:spcBef>
                <a:spcPct val="0"/>
              </a:spcBef>
              <a:spcAft>
                <a:spcPct val="0"/>
              </a:spcAft>
              <a:defRPr/>
            </a:pPr>
            <a:endParaRPr lang="tr-TR">
              <a:solidFill>
                <a:srgbClr val="FFFFFF"/>
              </a:solidFill>
            </a:endParaRPr>
          </a:p>
        </p:txBody>
      </p:sp>
      <p:sp>
        <p:nvSpPr>
          <p:cNvPr id="165913" name="Rectangle 2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mn-lt"/>
              </a:defRPr>
            </a:lvl1pPr>
          </a:lstStyle>
          <a:p>
            <a:pPr fontAlgn="base">
              <a:spcBef>
                <a:spcPct val="0"/>
              </a:spcBef>
              <a:spcAft>
                <a:spcPct val="0"/>
              </a:spcAft>
              <a:defRPr/>
            </a:pPr>
            <a:endParaRPr lang="tr-TR">
              <a:solidFill>
                <a:srgbClr val="FFFFFF"/>
              </a:solidFill>
            </a:endParaRPr>
          </a:p>
        </p:txBody>
      </p:sp>
      <p:sp>
        <p:nvSpPr>
          <p:cNvPr id="165914" name="Rectangle 26"/>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latin typeface="Arial" panose="020B0604020202020204" pitchFamily="34" charset="0"/>
              </a:defRPr>
            </a:lvl1pPr>
          </a:lstStyle>
          <a:p>
            <a:pPr fontAlgn="base">
              <a:spcBef>
                <a:spcPct val="0"/>
              </a:spcBef>
              <a:spcAft>
                <a:spcPct val="0"/>
              </a:spcAft>
              <a:defRPr/>
            </a:pPr>
            <a:fld id="{F8F5A1FD-77EB-47E5-A9D2-83D9AD88EF45}"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spTree>
    <p:extLst>
      <p:ext uri="{BB962C8B-B14F-4D97-AF65-F5344CB8AC3E}">
        <p14:creationId xmlns:p14="http://schemas.microsoft.com/office/powerpoint/2010/main" val="351339578"/>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2083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595E809-9B88-4660-8192-203912F3255C}" type="slidenum">
              <a:rPr lang="tr-TR" altLang="tr-TR" sz="1400">
                <a:solidFill>
                  <a:srgbClr val="000000"/>
                </a:solidFill>
              </a:rPr>
              <a:pPr>
                <a:spcBef>
                  <a:spcPct val="0"/>
                </a:spcBef>
                <a:buFontTx/>
                <a:buNone/>
              </a:pPr>
              <a:t>1</a:t>
            </a:fld>
            <a:endParaRPr lang="tr-TR" altLang="tr-TR" sz="1400">
              <a:solidFill>
                <a:srgbClr val="000000"/>
              </a:solidFill>
            </a:endParaRPr>
          </a:p>
        </p:txBody>
      </p:sp>
      <p:sp>
        <p:nvSpPr>
          <p:cNvPr id="120835" name="Rectangle 3"/>
          <p:cNvSpPr>
            <a:spLocks noGrp="1" noChangeArrowheads="1"/>
          </p:cNvSpPr>
          <p:nvPr>
            <p:ph type="body" idx="1"/>
          </p:nvPr>
        </p:nvSpPr>
        <p:spPr>
          <a:xfrm>
            <a:off x="307731" y="457201"/>
            <a:ext cx="9903069" cy="5673725"/>
          </a:xfrm>
        </p:spPr>
        <p:txBody>
          <a:bodyPr/>
          <a:lstStyle/>
          <a:p>
            <a:pPr algn="just" eaLnBrk="1" hangingPunct="1">
              <a:lnSpc>
                <a:spcPct val="150000"/>
              </a:lnSpc>
              <a:buFontTx/>
              <a:buNone/>
            </a:pPr>
            <a:r>
              <a:rPr lang="tr-TR" altLang="tr-TR" b="1" dirty="0" smtClean="0">
                <a:solidFill>
                  <a:schemeClr val="bg1"/>
                </a:solidFill>
              </a:rPr>
              <a:t>NÜFUS VE ÇEVRE</a:t>
            </a:r>
          </a:p>
          <a:p>
            <a:pPr algn="just" eaLnBrk="1" hangingPunct="1">
              <a:lnSpc>
                <a:spcPct val="150000"/>
              </a:lnSpc>
              <a:buFontTx/>
              <a:buNone/>
            </a:pPr>
            <a:r>
              <a:rPr lang="tr-TR" altLang="tr-TR" dirty="0" smtClean="0">
                <a:solidFill>
                  <a:schemeClr val="bg1"/>
                </a:solidFill>
              </a:rPr>
              <a:t> </a:t>
            </a:r>
            <a:r>
              <a:rPr lang="tr-TR" altLang="tr-TR" dirty="0" smtClean="0">
                <a:solidFill>
                  <a:schemeClr val="bg1"/>
                </a:solidFill>
              </a:rPr>
              <a:t>  </a:t>
            </a:r>
            <a:r>
              <a:rPr lang="tr-TR" altLang="tr-TR" dirty="0" smtClean="0">
                <a:solidFill>
                  <a:schemeClr val="bg1"/>
                </a:solidFill>
              </a:rPr>
              <a:t>Çevresel sorunların temelindeki en büyük etkenlerden biri, hızlı nüfus artışı ve beraberinde getirdiği sağlık, eğitim, çevre ve kalkınma sorunlarıdır. Toplumun en savunmasız kesimi olan anne ve çocuklar, bu sorunlardan en fazla etkilenen gruptur.</a:t>
            </a:r>
          </a:p>
        </p:txBody>
      </p:sp>
    </p:spTree>
    <p:extLst>
      <p:ext uri="{BB962C8B-B14F-4D97-AF65-F5344CB8AC3E}">
        <p14:creationId xmlns:p14="http://schemas.microsoft.com/office/powerpoint/2010/main" val="3690124482"/>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17765ECF-FAC6-459C-A59C-B5FC8F4996F4}" type="slidenum">
              <a:rPr lang="tr-TR" altLang="tr-TR" sz="1200">
                <a:solidFill>
                  <a:srgbClr val="FFFFFF"/>
                </a:solidFill>
                <a:latin typeface="Arial" panose="020B0604020202020204" pitchFamily="34" charset="0"/>
              </a:rPr>
              <a:pPr eaLnBrk="1" hangingPunct="1">
                <a:defRPr/>
              </a:pPr>
              <a:t>2</a:t>
            </a:fld>
            <a:endParaRPr lang="tr-TR" altLang="tr-TR" sz="1200">
              <a:solidFill>
                <a:srgbClr val="FFFFFF"/>
              </a:solidFill>
              <a:latin typeface="Arial" panose="020B0604020202020204" pitchFamily="34" charset="0"/>
            </a:endParaRPr>
          </a:p>
        </p:txBody>
      </p:sp>
      <p:sp>
        <p:nvSpPr>
          <p:cNvPr id="122883" name="Rectangle 3"/>
          <p:cNvSpPr>
            <a:spLocks noGrp="1" noChangeArrowheads="1"/>
          </p:cNvSpPr>
          <p:nvPr>
            <p:ph type="body" idx="1"/>
          </p:nvPr>
        </p:nvSpPr>
        <p:spPr>
          <a:xfrm>
            <a:off x="256931" y="231531"/>
            <a:ext cx="10962054" cy="5521325"/>
          </a:xfrm>
        </p:spPr>
        <p:txBody>
          <a:bodyPr/>
          <a:lstStyle/>
          <a:p>
            <a:pPr algn="just" eaLnBrk="1" hangingPunct="1">
              <a:lnSpc>
                <a:spcPct val="150000"/>
              </a:lnSpc>
            </a:pPr>
            <a:r>
              <a:rPr lang="tr-TR" altLang="tr-TR" sz="2800" dirty="0"/>
              <a:t>Tarih öncesi dönemlerin çoğunda, insanlığın toplam nüfusu 5-10 milyonu geçmedi. Bugün, bir çok kentin nüfusu bundan fazladır. </a:t>
            </a:r>
            <a:r>
              <a:rPr lang="tr-TR" altLang="tr-TR" sz="2800" dirty="0" err="1"/>
              <a:t>Kristof</a:t>
            </a:r>
            <a:r>
              <a:rPr lang="tr-TR" altLang="tr-TR" sz="2800" dirty="0"/>
              <a:t> </a:t>
            </a:r>
            <a:r>
              <a:rPr lang="tr-TR" altLang="tr-TR" sz="2800" dirty="0" err="1"/>
              <a:t>Kolomb</a:t>
            </a:r>
            <a:r>
              <a:rPr lang="tr-TR" altLang="tr-TR" sz="2800" dirty="0"/>
              <a:t> Amerika’yı keşfettiğinde Dünya nüfusu ancak 500 milyon kadardı. Bugün dünya nüfusunun artışını sağlayan, neredeyse tamamıyla gelişmekte olan ülkelerin nüfus artışıdır. 2025 yılında tüm Avrupa ve Kuzey Amerika nüfusunun dünya nüfusu içindeki payı %15 civarında olacak, geriye kalan nüfusun 4.9 milyarı Asya’da, 1.6 milyarı Afrika’da yaşayan toplumlardan oluşacaktır.</a:t>
            </a:r>
          </a:p>
        </p:txBody>
      </p:sp>
    </p:spTree>
    <p:extLst>
      <p:ext uri="{BB962C8B-B14F-4D97-AF65-F5344CB8AC3E}">
        <p14:creationId xmlns:p14="http://schemas.microsoft.com/office/powerpoint/2010/main" val="104397547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rgbClr val="000000"/>
        </a:solidFill>
        <a:effectLst/>
      </p:bgPr>
    </p:bg>
    <p:spTree>
      <p:nvGrpSpPr>
        <p:cNvPr id="1" name=""/>
        <p:cNvGrpSpPr/>
        <p:nvPr/>
      </p:nvGrpSpPr>
      <p:grpSpPr>
        <a:xfrm>
          <a:off x="0" y="0"/>
          <a:ext cx="0" cy="0"/>
          <a:chOff x="0" y="0"/>
          <a:chExt cx="0" cy="0"/>
        </a:xfrm>
      </p:grpSpPr>
      <p:sp>
        <p:nvSpPr>
          <p:cNvPr id="12493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AAAD061-2084-4908-8FBC-C849D658FDA6}" type="slidenum">
              <a:rPr lang="tr-TR" altLang="tr-TR" sz="1400">
                <a:solidFill>
                  <a:srgbClr val="000000"/>
                </a:solidFill>
              </a:rPr>
              <a:pPr>
                <a:spcBef>
                  <a:spcPct val="0"/>
                </a:spcBef>
                <a:buFontTx/>
                <a:buNone/>
              </a:pPr>
              <a:t>3</a:t>
            </a:fld>
            <a:endParaRPr lang="tr-TR" altLang="tr-TR" sz="1400">
              <a:solidFill>
                <a:srgbClr val="000000"/>
              </a:solidFill>
            </a:endParaRPr>
          </a:p>
        </p:txBody>
      </p:sp>
      <p:sp>
        <p:nvSpPr>
          <p:cNvPr id="124931" name="Rectangle 4"/>
          <p:cNvSpPr>
            <a:spLocks noChangeArrowheads="1"/>
          </p:cNvSpPr>
          <p:nvPr/>
        </p:nvSpPr>
        <p:spPr bwMode="auto">
          <a:xfrm>
            <a:off x="770793" y="890955"/>
            <a:ext cx="10333892"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fontAlgn="base">
              <a:lnSpc>
                <a:spcPct val="150000"/>
              </a:lnSpc>
              <a:spcBef>
                <a:spcPct val="0"/>
              </a:spcBef>
              <a:spcAft>
                <a:spcPct val="0"/>
              </a:spcAft>
            </a:pPr>
            <a:r>
              <a:rPr lang="tr-TR" altLang="tr-TR" sz="3600" dirty="0">
                <a:solidFill>
                  <a:srgbClr val="FFFFFF"/>
                </a:solidFill>
                <a:latin typeface="Comic Sans MS" panose="030F0702030302020204" pitchFamily="66" charset="0"/>
              </a:rPr>
              <a:t>Gelişmiş ülkelerin 1.2 milyar olan bugünkü nüfusları 2025 yılında 1.4 milyar gelişmekte olan ülkelerin 3.7 milyar olan nüfusları ise 6.8 milyar olacaktır. </a:t>
            </a:r>
          </a:p>
          <a:p>
            <a:pPr algn="just" fontAlgn="base">
              <a:lnSpc>
                <a:spcPct val="150000"/>
              </a:lnSpc>
              <a:spcBef>
                <a:spcPct val="0"/>
              </a:spcBef>
              <a:spcAft>
                <a:spcPct val="0"/>
              </a:spcAft>
            </a:pPr>
            <a:r>
              <a:rPr lang="tr-TR" altLang="tr-TR" sz="3600" dirty="0" smtClean="0">
                <a:solidFill>
                  <a:srgbClr val="FFFFFF"/>
                </a:solidFill>
                <a:latin typeface="Comic Sans MS" panose="030F0702030302020204" pitchFamily="66" charset="0"/>
              </a:rPr>
              <a:t> </a:t>
            </a:r>
            <a:r>
              <a:rPr lang="tr-TR" altLang="tr-TR" sz="3600" dirty="0">
                <a:solidFill>
                  <a:srgbClr val="FFFFFF"/>
                </a:solidFill>
                <a:latin typeface="Comic Sans MS" panose="030F0702030302020204" pitchFamily="66" charset="0"/>
              </a:rPr>
              <a:t>Türkiye, Avrupa ülkeleri içinde nüfusu en hızlı artan ülkedir.</a:t>
            </a:r>
          </a:p>
        </p:txBody>
      </p:sp>
    </p:spTree>
    <p:extLst>
      <p:ext uri="{BB962C8B-B14F-4D97-AF65-F5344CB8AC3E}">
        <p14:creationId xmlns:p14="http://schemas.microsoft.com/office/powerpoint/2010/main" val="282478296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2697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076ED0C-206B-457A-9876-40EFB15115A7}" type="slidenum">
              <a:rPr lang="tr-TR" altLang="tr-TR" sz="1400">
                <a:solidFill>
                  <a:srgbClr val="000000"/>
                </a:solidFill>
              </a:rPr>
              <a:pPr>
                <a:spcBef>
                  <a:spcPct val="0"/>
                </a:spcBef>
                <a:buFontTx/>
                <a:buNone/>
              </a:pPr>
              <a:t>4</a:t>
            </a:fld>
            <a:endParaRPr lang="tr-TR" altLang="tr-TR" sz="1400">
              <a:solidFill>
                <a:srgbClr val="000000"/>
              </a:solidFill>
            </a:endParaRPr>
          </a:p>
        </p:txBody>
      </p:sp>
      <p:sp>
        <p:nvSpPr>
          <p:cNvPr id="126979" name="Rectangle 3"/>
          <p:cNvSpPr>
            <a:spLocks noGrp="1" noChangeArrowheads="1"/>
          </p:cNvSpPr>
          <p:nvPr>
            <p:ph type="body" idx="1"/>
          </p:nvPr>
        </p:nvSpPr>
        <p:spPr>
          <a:xfrm>
            <a:off x="810510" y="885825"/>
            <a:ext cx="8229600" cy="5597525"/>
          </a:xfrm>
        </p:spPr>
        <p:txBody>
          <a:bodyPr/>
          <a:lstStyle/>
          <a:p>
            <a:pPr algn="just" eaLnBrk="1" hangingPunct="1">
              <a:lnSpc>
                <a:spcPct val="150000"/>
              </a:lnSpc>
            </a:pPr>
            <a:r>
              <a:rPr lang="tr-TR" altLang="tr-TR" dirty="0" smtClean="0">
                <a:solidFill>
                  <a:schemeClr val="bg1"/>
                </a:solidFill>
              </a:rPr>
              <a:t>Dünya tahıl üretimi 1950’de 631 milyon ton iken 1990’da 1.7 milyar ton olarak gerçekleşmiştir. Üretim artmakla birlikte, kişi başına düşen miktar azalmaktadır.</a:t>
            </a:r>
          </a:p>
        </p:txBody>
      </p:sp>
    </p:spTree>
    <p:extLst>
      <p:ext uri="{BB962C8B-B14F-4D97-AF65-F5344CB8AC3E}">
        <p14:creationId xmlns:p14="http://schemas.microsoft.com/office/powerpoint/2010/main" val="1684645302"/>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2697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076ED0C-206B-457A-9876-40EFB15115A7}" type="slidenum">
              <a:rPr lang="tr-TR" altLang="tr-TR" sz="1400">
                <a:solidFill>
                  <a:srgbClr val="000000"/>
                </a:solidFill>
              </a:rPr>
              <a:pPr>
                <a:spcBef>
                  <a:spcPct val="0"/>
                </a:spcBef>
                <a:buFontTx/>
                <a:buNone/>
              </a:pPr>
              <a:t>5</a:t>
            </a:fld>
            <a:endParaRPr lang="tr-TR" altLang="tr-TR" sz="1400">
              <a:solidFill>
                <a:srgbClr val="000000"/>
              </a:solidFill>
            </a:endParaRPr>
          </a:p>
        </p:txBody>
      </p:sp>
      <p:sp>
        <p:nvSpPr>
          <p:cNvPr id="126979" name="Rectangle 3"/>
          <p:cNvSpPr>
            <a:spLocks noGrp="1" noChangeArrowheads="1"/>
          </p:cNvSpPr>
          <p:nvPr>
            <p:ph type="body" idx="1"/>
          </p:nvPr>
        </p:nvSpPr>
        <p:spPr>
          <a:xfrm>
            <a:off x="1061289" y="986140"/>
            <a:ext cx="8229600" cy="5597525"/>
          </a:xfrm>
        </p:spPr>
        <p:txBody>
          <a:bodyPr/>
          <a:lstStyle/>
          <a:p>
            <a:pPr algn="just" eaLnBrk="1" hangingPunct="1">
              <a:lnSpc>
                <a:spcPct val="150000"/>
              </a:lnSpc>
            </a:pPr>
            <a:r>
              <a:rPr lang="tr-TR" altLang="tr-TR" dirty="0" smtClean="0">
                <a:solidFill>
                  <a:schemeClr val="bg1"/>
                </a:solidFill>
              </a:rPr>
              <a:t>Dünyanın her yerinde fabrika ve ev bacalarından ve motorlu taşıt egzoz borularından çıkan milyonlarca ton karbondioksit ve diğer gazlar giderek artan bir hızla atmosferde birikmektedir </a:t>
            </a:r>
          </a:p>
        </p:txBody>
      </p:sp>
    </p:spTree>
    <p:extLst>
      <p:ext uri="{BB962C8B-B14F-4D97-AF65-F5344CB8AC3E}">
        <p14:creationId xmlns:p14="http://schemas.microsoft.com/office/powerpoint/2010/main" val="265056809"/>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solidFill>
          <a:srgbClr val="000000"/>
        </a:solidFill>
        <a:effectLst/>
      </p:bgPr>
    </p:bg>
    <p:spTree>
      <p:nvGrpSpPr>
        <p:cNvPr id="1" name=""/>
        <p:cNvGrpSpPr/>
        <p:nvPr/>
      </p:nvGrpSpPr>
      <p:grpSpPr>
        <a:xfrm>
          <a:off x="0" y="0"/>
          <a:ext cx="0" cy="0"/>
          <a:chOff x="0" y="0"/>
          <a:chExt cx="0" cy="0"/>
        </a:xfrm>
      </p:grpSpPr>
      <p:sp>
        <p:nvSpPr>
          <p:cNvPr id="12902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9375881-2445-4316-B3E0-4708F5638F4E}" type="slidenum">
              <a:rPr lang="tr-TR" altLang="tr-TR" sz="1400">
                <a:solidFill>
                  <a:srgbClr val="000000"/>
                </a:solidFill>
              </a:rPr>
              <a:pPr>
                <a:spcBef>
                  <a:spcPct val="0"/>
                </a:spcBef>
                <a:buFontTx/>
                <a:buNone/>
              </a:pPr>
              <a:t>6</a:t>
            </a:fld>
            <a:endParaRPr lang="tr-TR" altLang="tr-TR" sz="1400">
              <a:solidFill>
                <a:srgbClr val="000000"/>
              </a:solidFill>
            </a:endParaRPr>
          </a:p>
        </p:txBody>
      </p:sp>
      <p:sp>
        <p:nvSpPr>
          <p:cNvPr id="129027" name="Rectangle 3"/>
          <p:cNvSpPr>
            <a:spLocks noGrp="1" noChangeArrowheads="1"/>
          </p:cNvSpPr>
          <p:nvPr>
            <p:ph type="body" idx="1"/>
          </p:nvPr>
        </p:nvSpPr>
        <p:spPr>
          <a:xfrm>
            <a:off x="508000" y="530470"/>
            <a:ext cx="8229600" cy="5521325"/>
          </a:xfrm>
        </p:spPr>
        <p:txBody>
          <a:bodyPr/>
          <a:lstStyle/>
          <a:p>
            <a:pPr algn="just" eaLnBrk="1" hangingPunct="1">
              <a:lnSpc>
                <a:spcPct val="150000"/>
              </a:lnSpc>
            </a:pPr>
            <a:r>
              <a:rPr lang="tr-TR" altLang="tr-TR" sz="2400" dirty="0">
                <a:solidFill>
                  <a:schemeClr val="bg1"/>
                </a:solidFill>
              </a:rPr>
              <a:t>“</a:t>
            </a:r>
            <a:r>
              <a:rPr lang="tr-TR" altLang="tr-TR" sz="2800" dirty="0">
                <a:solidFill>
                  <a:schemeClr val="bg1"/>
                </a:solidFill>
                <a:latin typeface="Comic Sans MS" panose="030F0702030302020204" pitchFamily="66" charset="0"/>
              </a:rPr>
              <a:t>Dünyanın akciğerleri” olarak bilinen yağmur ormanları, nüfusu hızla artan ve bu nedenle tarım arazisi, konut alanı, yol, baraj yapımı için sürekli ormanları tahrip eden gelişmekte olan ülkelerde, büyük bir hızla yok edilmektedir. </a:t>
            </a:r>
            <a:r>
              <a:rPr lang="tr-TR" altLang="tr-TR" sz="2800" dirty="0" smtClean="0">
                <a:solidFill>
                  <a:schemeClr val="bg1"/>
                </a:solidFill>
                <a:latin typeface="Comic Sans MS" panose="030F0702030302020204" pitchFamily="66" charset="0"/>
              </a:rPr>
              <a:t>Her yıl 40-50 milyon hektar tropik orman, insanlara yaşama alanı açmak ve gıda ihtiyaçlarını karşılamak için ortadan kaldırılmaktadır. </a:t>
            </a:r>
            <a:endParaRPr lang="tr-TR" altLang="tr-TR" sz="28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111326886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rgbClr val="000000"/>
        </a:solidFill>
        <a:effectLst/>
      </p:bgPr>
    </p:bg>
    <p:spTree>
      <p:nvGrpSpPr>
        <p:cNvPr id="1" name=""/>
        <p:cNvGrpSpPr/>
        <p:nvPr/>
      </p:nvGrpSpPr>
      <p:grpSpPr>
        <a:xfrm>
          <a:off x="0" y="0"/>
          <a:ext cx="0" cy="0"/>
          <a:chOff x="0" y="0"/>
          <a:chExt cx="0" cy="0"/>
        </a:xfrm>
      </p:grpSpPr>
      <p:sp>
        <p:nvSpPr>
          <p:cNvPr id="12902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9375881-2445-4316-B3E0-4708F5638F4E}" type="slidenum">
              <a:rPr lang="tr-TR" altLang="tr-TR" sz="1400">
                <a:solidFill>
                  <a:srgbClr val="000000"/>
                </a:solidFill>
              </a:rPr>
              <a:pPr>
                <a:spcBef>
                  <a:spcPct val="0"/>
                </a:spcBef>
                <a:buFontTx/>
                <a:buNone/>
              </a:pPr>
              <a:t>7</a:t>
            </a:fld>
            <a:endParaRPr lang="tr-TR" altLang="tr-TR" sz="1400">
              <a:solidFill>
                <a:srgbClr val="000000"/>
              </a:solidFill>
            </a:endParaRPr>
          </a:p>
        </p:txBody>
      </p:sp>
      <p:sp>
        <p:nvSpPr>
          <p:cNvPr id="129027" name="Rectangle 3"/>
          <p:cNvSpPr>
            <a:spLocks noGrp="1" noChangeArrowheads="1"/>
          </p:cNvSpPr>
          <p:nvPr>
            <p:ph type="body" idx="1"/>
          </p:nvPr>
        </p:nvSpPr>
        <p:spPr>
          <a:xfrm>
            <a:off x="508000" y="592017"/>
            <a:ext cx="8229600" cy="5521325"/>
          </a:xfrm>
        </p:spPr>
        <p:txBody>
          <a:bodyPr/>
          <a:lstStyle/>
          <a:p>
            <a:pPr marL="0" indent="0" algn="just" eaLnBrk="1" hangingPunct="1">
              <a:lnSpc>
                <a:spcPct val="150000"/>
              </a:lnSpc>
              <a:buNone/>
            </a:pPr>
            <a:r>
              <a:rPr lang="tr-TR" altLang="tr-TR" sz="2800" dirty="0" smtClean="0">
                <a:solidFill>
                  <a:schemeClr val="bg1"/>
                </a:solidFill>
                <a:latin typeface="Comic Sans MS" panose="030F0702030302020204" pitchFamily="66" charset="0"/>
              </a:rPr>
              <a:t>Yağmur ormanlarının tamamı, nüfusunu 2’ye katlamak için 36 yıldan kısa süre geçen ülkelerin topraklarında yer almaktadır. Bir başka deyişle, gelecek 36 yıl içinde bu ülkelerin gıda ve diğer gereksinmeleri 2 katına çıkacak ve yağmur ormanları belki de tamamen yok olacaktır </a:t>
            </a:r>
            <a:endParaRPr lang="tr-TR" altLang="tr-TR" sz="28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127410665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ağ Zirvesi">
  <a:themeElements>
    <a:clrScheme name="Dağ Zirvesi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Dağ Zirvesi">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ğ Zirvesi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Dağ Zirvesi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Dağ Zirvesi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Dağ Zirvesi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Dağ Zirvesi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Dağ Zirvesi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Dağ Zirvesi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Dağ Zirvesi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Dağ Zirvesi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322</Words>
  <Application>Microsoft Office PowerPoint</Application>
  <PresentationFormat>Geniş ekran</PresentationFormat>
  <Paragraphs>23</Paragraphs>
  <Slides>7</Slides>
  <Notes>7</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7</vt:i4>
      </vt:variant>
    </vt:vector>
  </HeadingPairs>
  <TitlesOfParts>
    <vt:vector size="14" baseType="lpstr">
      <vt:lpstr>Arial</vt:lpstr>
      <vt:lpstr>Calibri</vt:lpstr>
      <vt:lpstr>Calibri Light</vt:lpstr>
      <vt:lpstr>Comic Sans MS</vt:lpstr>
      <vt:lpstr>Office Teması</vt:lpstr>
      <vt:lpstr>Varsayılan Tasarım</vt:lpstr>
      <vt:lpstr>Dağ Zirvesi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TCALİSKAN</cp:lastModifiedBy>
  <cp:revision>2</cp:revision>
  <dcterms:created xsi:type="dcterms:W3CDTF">2020-01-21T19:59:19Z</dcterms:created>
  <dcterms:modified xsi:type="dcterms:W3CDTF">2020-01-23T10:55:56Z</dcterms:modified>
</cp:coreProperties>
</file>