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Diziler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NBP120 </a:t>
            </a:r>
            <a:r>
              <a:rPr lang="tr-TR" dirty="0" err="1" smtClean="0"/>
              <a:t>PROGRAMlama</a:t>
            </a:r>
            <a:endParaRPr lang="tr-TR" dirty="0" smtClean="0"/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değişkenin yalnızca bir </a:t>
            </a:r>
            <a:r>
              <a:rPr lang="tr-TR" dirty="0" smtClean="0"/>
              <a:t>değeri tutar</a:t>
            </a:r>
          </a:p>
          <a:p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/>
              <a:t>x = 1</a:t>
            </a:r>
            <a:r>
              <a:rPr lang="tr-TR" dirty="0" smtClean="0"/>
              <a:t>;</a:t>
            </a:r>
          </a:p>
          <a:p>
            <a:r>
              <a:rPr lang="tr-TR" dirty="0" smtClean="0"/>
              <a:t>100 </a:t>
            </a:r>
            <a:r>
              <a:rPr lang="tr-TR" dirty="0"/>
              <a:t>farklı değer saklamak </a:t>
            </a:r>
            <a:r>
              <a:rPr lang="tr-TR" dirty="0" smtClean="0"/>
              <a:t>istediğinizde, 100 </a:t>
            </a:r>
            <a:r>
              <a:rPr lang="tr-TR" dirty="0"/>
              <a:t>farklı değişken oluşturmak </a:t>
            </a:r>
            <a:r>
              <a:rPr lang="tr-TR" dirty="0" smtClean="0"/>
              <a:t>programın okunurluğu zor </a:t>
            </a:r>
            <a:r>
              <a:rPr lang="tr-TR" dirty="0" err="1" smtClean="0"/>
              <a:t>olcak</a:t>
            </a:r>
            <a:r>
              <a:rPr lang="tr-TR" dirty="0" smtClean="0"/>
              <a:t> ve hata yapılma olanağı artacaktır. </a:t>
            </a:r>
          </a:p>
          <a:p>
            <a:r>
              <a:rPr lang="tr-TR" dirty="0" smtClean="0"/>
              <a:t>Bu </a:t>
            </a:r>
            <a:r>
              <a:rPr lang="tr-TR" dirty="0"/>
              <a:t>sorunun üstesinden gelmek için, </a:t>
            </a:r>
            <a:r>
              <a:rPr lang="tr-TR" dirty="0" smtClean="0"/>
              <a:t>diziler kullanılmaktadır. </a:t>
            </a:r>
          </a:p>
          <a:p>
            <a:r>
              <a:rPr lang="tr-TR" dirty="0" smtClean="0"/>
              <a:t>Bir </a:t>
            </a:r>
            <a:r>
              <a:rPr lang="tr-TR" dirty="0"/>
              <a:t>dizi, </a:t>
            </a:r>
            <a:r>
              <a:rPr lang="tr-TR" dirty="0" smtClean="0"/>
              <a:t>aynı türden birden fazla değişkeni saklama özelliğine sahip yapılardır.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554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değişken türü[] dizinin ismi=</a:t>
            </a:r>
            <a:r>
              <a:rPr lang="tr-TR" dirty="0" err="1"/>
              <a:t>new</a:t>
            </a:r>
            <a:r>
              <a:rPr lang="tr-TR" dirty="0"/>
              <a:t> değişken türü[dizinin eleman sayısı]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int</a:t>
            </a:r>
            <a:r>
              <a:rPr lang="tr-TR" dirty="0" smtClean="0"/>
              <a:t>[] </a:t>
            </a:r>
            <a:r>
              <a:rPr lang="tr-TR" dirty="0" err="1" smtClean="0"/>
              <a:t>sayilar</a:t>
            </a:r>
            <a:r>
              <a:rPr lang="tr-TR" dirty="0" smtClean="0"/>
              <a:t>=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[10];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16675"/>
              </p:ext>
            </p:extLst>
          </p:nvPr>
        </p:nvGraphicFramePr>
        <p:xfrm>
          <a:off x="1235675" y="2786449"/>
          <a:ext cx="6705600" cy="1359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9302750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8201172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4509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543501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461276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952010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55810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266812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885759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174625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47812624"/>
                    </a:ext>
                  </a:extLst>
                </a:gridCol>
              </a:tblGrid>
              <a:tr h="42719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sayilar</a:t>
                      </a:r>
                      <a:r>
                        <a:rPr lang="tr-TR" sz="1800" u="none" strike="noStrike" dirty="0">
                          <a:effectLst/>
                        </a:rPr>
                        <a:t> dizisi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145205"/>
                  </a:ext>
                </a:extLst>
              </a:tr>
              <a:tr h="4660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 err="1">
                          <a:effectLst/>
                        </a:rPr>
                        <a:t>index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6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7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8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9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892891"/>
                  </a:ext>
                </a:extLst>
              </a:tr>
              <a:tr h="4660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değer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89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56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92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58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64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39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64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8469774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235675" y="4207476"/>
            <a:ext cx="33116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sayilar</a:t>
            </a:r>
            <a:r>
              <a:rPr lang="tr-TR" dirty="0" smtClean="0"/>
              <a:t>[0]=89	</a:t>
            </a:r>
            <a:r>
              <a:rPr lang="tr-TR" dirty="0" err="1" smtClean="0"/>
              <a:t>sayilar</a:t>
            </a:r>
            <a:r>
              <a:rPr lang="tr-TR" dirty="0" smtClean="0"/>
              <a:t>[5]=58</a:t>
            </a:r>
          </a:p>
          <a:p>
            <a:r>
              <a:rPr lang="tr-TR" dirty="0" err="1" smtClean="0"/>
              <a:t>sayilar</a:t>
            </a:r>
            <a:r>
              <a:rPr lang="tr-TR" dirty="0" smtClean="0"/>
              <a:t>[1]=56	</a:t>
            </a:r>
            <a:r>
              <a:rPr lang="tr-TR" dirty="0" err="1" smtClean="0"/>
              <a:t>sayilar</a:t>
            </a:r>
            <a:r>
              <a:rPr lang="tr-TR" dirty="0" smtClean="0"/>
              <a:t>[6]=64</a:t>
            </a:r>
          </a:p>
          <a:p>
            <a:r>
              <a:rPr lang="tr-TR" dirty="0" err="1" smtClean="0"/>
              <a:t>sayilar</a:t>
            </a:r>
            <a:r>
              <a:rPr lang="tr-TR" dirty="0" smtClean="0"/>
              <a:t>[2]=23	</a:t>
            </a:r>
            <a:r>
              <a:rPr lang="tr-TR" dirty="0" err="1" smtClean="0"/>
              <a:t>sayilar</a:t>
            </a:r>
            <a:r>
              <a:rPr lang="tr-TR" dirty="0" smtClean="0"/>
              <a:t>[7]=40</a:t>
            </a:r>
          </a:p>
          <a:p>
            <a:r>
              <a:rPr lang="tr-TR" dirty="0" err="1" smtClean="0"/>
              <a:t>sayilar</a:t>
            </a:r>
            <a:r>
              <a:rPr lang="tr-TR" dirty="0" smtClean="0"/>
              <a:t>[3]=34	</a:t>
            </a:r>
            <a:r>
              <a:rPr lang="tr-TR" dirty="0" err="1" smtClean="0"/>
              <a:t>sayilar</a:t>
            </a:r>
            <a:r>
              <a:rPr lang="tr-TR" dirty="0" smtClean="0"/>
              <a:t>[8]=39</a:t>
            </a:r>
          </a:p>
          <a:p>
            <a:r>
              <a:rPr lang="tr-TR" dirty="0" err="1" smtClean="0"/>
              <a:t>sayilar</a:t>
            </a:r>
            <a:r>
              <a:rPr lang="tr-TR" dirty="0" smtClean="0"/>
              <a:t>[4]=92	</a:t>
            </a:r>
            <a:r>
              <a:rPr lang="tr-TR" dirty="0" err="1" smtClean="0"/>
              <a:t>sayilar</a:t>
            </a:r>
            <a:r>
              <a:rPr lang="tr-TR" dirty="0" smtClean="0"/>
              <a:t>[9]=64</a:t>
            </a:r>
            <a:endParaRPr lang="tr-TR" dirty="0"/>
          </a:p>
        </p:txBody>
      </p:sp>
      <p:cxnSp>
        <p:nvCxnSpPr>
          <p:cNvPr id="9" name="Düz Ok Bağlayıcısı 8"/>
          <p:cNvCxnSpPr/>
          <p:nvPr/>
        </p:nvCxnSpPr>
        <p:spPr>
          <a:xfrm>
            <a:off x="3521676" y="5579076"/>
            <a:ext cx="593124" cy="426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3867665" y="5563795"/>
            <a:ext cx="1711411" cy="478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 flipV="1">
            <a:off x="4331043" y="5344297"/>
            <a:ext cx="1563130" cy="148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3410465" y="5930878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Dizinin ismi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5081716" y="5983742"/>
            <a:ext cx="154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İndis numarası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5850674" y="5123246"/>
            <a:ext cx="77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değeri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tr-TR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201168" lvl="1" indent="0">
              <a:buNone/>
            </a:pPr>
            <a:r>
              <a:rPr lang="tr-TR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doubledizi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[50];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tr-TR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chardizi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[15];</a:t>
            </a:r>
          </a:p>
          <a:p>
            <a:r>
              <a:rPr lang="tr-TR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intdizi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[20];</a:t>
            </a:r>
          </a:p>
          <a:p>
            <a:r>
              <a:rPr lang="tr-TR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stringdizi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[10];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91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Dizilere ilk değer ataması</a:t>
            </a:r>
          </a:p>
          <a:p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sayi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[3] { 1, 3, 5 };</a:t>
            </a:r>
          </a:p>
          <a:p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[] sayi1 = </a:t>
            </a:r>
            <a:r>
              <a:rPr lang="tr-T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[3];</a:t>
            </a:r>
          </a:p>
          <a:p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sayi1[0] = 1;</a:t>
            </a:r>
          </a:p>
          <a:p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sayi1[1] = 3;</a:t>
            </a:r>
          </a:p>
          <a:p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tr-TR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sayi1[2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] = 5;</a:t>
            </a:r>
          </a:p>
          <a:p>
            <a:r>
              <a:rPr lang="tr-TR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str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[] { </a:t>
            </a:r>
            <a:r>
              <a:rPr lang="tr-TR" sz="1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tr-TR" sz="1800" dirty="0" err="1">
                <a:solidFill>
                  <a:srgbClr val="A31515"/>
                </a:solidFill>
                <a:latin typeface="Consolas" panose="020B0609020204030204" pitchFamily="49" charset="0"/>
              </a:rPr>
              <a:t>mahmut</a:t>
            </a:r>
            <a:r>
              <a:rPr lang="tr-TR" sz="18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tr-TR" sz="1800" dirty="0" err="1">
                <a:solidFill>
                  <a:srgbClr val="A31515"/>
                </a:solidFill>
                <a:latin typeface="Consolas" panose="020B0609020204030204" pitchFamily="49" charset="0"/>
              </a:rPr>
              <a:t>kılıçaslan</a:t>
            </a:r>
            <a:r>
              <a:rPr lang="tr-TR" sz="1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tr-TR" sz="1800" dirty="0">
                <a:solidFill>
                  <a:srgbClr val="A31515"/>
                </a:solidFill>
                <a:latin typeface="Consolas" panose="020B0609020204030204" pitchFamily="49" charset="0"/>
              </a:rPr>
              <a:t>"ufuk tanyeri"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tr-TR" sz="1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tr-TR" sz="1800" dirty="0" err="1">
                <a:solidFill>
                  <a:srgbClr val="A31515"/>
                </a:solidFill>
                <a:latin typeface="Consolas" panose="020B0609020204030204" pitchFamily="49" charset="0"/>
              </a:rPr>
              <a:t>salih</a:t>
            </a:r>
            <a:r>
              <a:rPr lang="tr-TR" sz="18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tr-TR" sz="1800" dirty="0" err="1">
                <a:solidFill>
                  <a:srgbClr val="A31515"/>
                </a:solidFill>
                <a:latin typeface="Consolas" panose="020B0609020204030204" pitchFamily="49" charset="0"/>
              </a:rPr>
              <a:t>erdurucan</a:t>
            </a:r>
            <a:r>
              <a:rPr lang="tr-TR" sz="1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tr-TR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90131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sayilar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[10];</a:t>
            </a:r>
          </a:p>
          <a:p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rastgele = </a:t>
            </a:r>
            <a:r>
              <a:rPr lang="tr-TR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10; i++)</a:t>
            </a:r>
          </a:p>
          <a:p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sayilar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[i] = </a:t>
            </a:r>
            <a:r>
              <a:rPr lang="tr-T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rastgele.Next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(200);</a:t>
            </a:r>
          </a:p>
          <a:p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10; i++)</a:t>
            </a:r>
          </a:p>
          <a:p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sayilar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[i].</a:t>
            </a:r>
            <a:r>
              <a:rPr lang="tr-T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tr-TR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54857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Ödevler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b="1" dirty="0"/>
              <a:t>Eleman sayısını kullanıcının belirlediği bir dizi oluşturarak içine kullanıcının eleman girmesini </a:t>
            </a:r>
            <a:r>
              <a:rPr lang="tr-TR" b="1" dirty="0" smtClean="0"/>
              <a:t>sağlayan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/>
              <a:t>10 elemanlı bir tam sayı dizisinin içerisine rasgele sayılar atayan ve en küçük elemanı </a:t>
            </a:r>
            <a:r>
              <a:rPr lang="tr-TR" b="1" dirty="0" smtClean="0"/>
              <a:t>bulan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Kullanıcının eleman sayısını belirlediği bir dizinin içine kullanıcının değer girmesini sağlayan ve dizi elamanlarının ortalamasını bulup ortalamadan büyük eleman sayısını ve elamanları ekrana yazdıran</a:t>
            </a:r>
          </a:p>
          <a:p>
            <a:pPr marL="0" indent="0">
              <a:buNone/>
            </a:pPr>
            <a:r>
              <a:rPr lang="tr-TR" b="1" dirty="0" smtClean="0"/>
              <a:t>Kodları yazınız.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8214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Erhan ARI, Algoritma ve C# Programlama, Seçkin 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https://tr.wikipedia.org/wiki/Algoritma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Ebubekir Yaşar (2011). Algoritma ve Programlamaya Giriş. Murathan Yayınevi.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Doç. Dr. Fahri VATANSEVER (2017). Algoritma geliştirme ve programlamaya giriş, Seçkin Yayıncılık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1192</TotalTime>
  <Words>400</Words>
  <Application>Microsoft Office PowerPoint</Application>
  <PresentationFormat>Geniş ekran</PresentationFormat>
  <Paragraphs>78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Consolas</vt:lpstr>
      <vt:lpstr>Times New Roman</vt:lpstr>
      <vt:lpstr>temaacik</vt:lpstr>
      <vt:lpstr>Diziler</vt:lpstr>
      <vt:lpstr>Diziler</vt:lpstr>
      <vt:lpstr>Diziler</vt:lpstr>
      <vt:lpstr>Diziler</vt:lpstr>
      <vt:lpstr>Diziler</vt:lpstr>
      <vt:lpstr>Diziler</vt:lpstr>
      <vt:lpstr>Ödevler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54</cp:revision>
  <dcterms:created xsi:type="dcterms:W3CDTF">2017-11-13T19:25:20Z</dcterms:created>
  <dcterms:modified xsi:type="dcterms:W3CDTF">2020-01-29T12:30:32Z</dcterms:modified>
</cp:coreProperties>
</file>