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29"/>
    <p:restoredTop sz="95761"/>
  </p:normalViewPr>
  <p:slideViewPr>
    <p:cSldViewPr snapToGrid="0" snapToObjects="1">
      <p:cViewPr>
        <p:scale>
          <a:sx n="68" d="100"/>
          <a:sy n="68" d="100"/>
        </p:scale>
        <p:origin x="64" y="1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11/24/20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1D10C97-E369-B044-9BC6-4E814E1C69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dirty="0" err="1"/>
              <a:t>Introductıon</a:t>
            </a:r>
            <a:r>
              <a:rPr lang="tr-TR" dirty="0"/>
              <a:t> </a:t>
            </a:r>
            <a:r>
              <a:rPr lang="tr-TR" dirty="0" err="1"/>
              <a:t>to</a:t>
            </a:r>
            <a:r>
              <a:rPr lang="tr-TR" dirty="0"/>
              <a:t> </a:t>
            </a:r>
            <a:r>
              <a:rPr lang="tr-TR" dirty="0" err="1"/>
              <a:t>basıc</a:t>
            </a:r>
            <a:r>
              <a:rPr lang="tr-TR" dirty="0"/>
              <a:t> </a:t>
            </a:r>
            <a:r>
              <a:rPr lang="tr-TR" dirty="0" err="1"/>
              <a:t>prıncıples</a:t>
            </a:r>
            <a:r>
              <a:rPr lang="tr-TR" dirty="0"/>
              <a:t>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fundamental</a:t>
            </a:r>
            <a:r>
              <a:rPr lang="tr-TR" dirty="0"/>
              <a:t> </a:t>
            </a:r>
            <a:r>
              <a:rPr lang="tr-TR" dirty="0" err="1"/>
              <a:t>concepts</a:t>
            </a:r>
            <a:r>
              <a:rPr lang="tr-TR" dirty="0"/>
              <a:t> of </a:t>
            </a:r>
            <a:r>
              <a:rPr lang="tr-TR" dirty="0" err="1"/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9E2EEE5-1534-DA43-9C84-348CD16109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</p:spTree>
    <p:extLst>
      <p:ext uri="{BB962C8B-B14F-4D97-AF65-F5344CB8AC3E}">
        <p14:creationId xmlns:p14="http://schemas.microsoft.com/office/powerpoint/2010/main" val="12179176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applied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inspects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legality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administravie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body’s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power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Administration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material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sense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taken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institutions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7924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organizational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body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called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it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composed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different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officers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invailidity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services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results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19618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considered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harming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order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sanctions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must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Analogy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interpretation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codes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punishments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can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only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executed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2609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another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followed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judiciary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bodies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regulated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has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sub-branches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Civil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Criminal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Administrative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procedural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2524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General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philosophical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sociological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basis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sovereignty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foundations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also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analyzed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about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taxes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arose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during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ptax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payments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042313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24460DB-80DB-8244-8C92-D8185AD90D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CBBE101-9152-7047-9BF4-63F2C6DF23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Some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branches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cannot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be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either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private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They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both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dimensions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Employment</a:t>
            </a:r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Environment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tr-T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Bank </a:t>
            </a:r>
            <a:r>
              <a:rPr lang="tr-TR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</a:t>
            </a:r>
            <a:endParaRPr lang="tr-T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9278874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Galeri</Template>
  <TotalTime>61</TotalTime>
  <Words>312</Words>
  <Application>Microsoft Macintosh PowerPoint</Application>
  <PresentationFormat>Geniş ekran</PresentationFormat>
  <Paragraphs>36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Gill Sans MT</vt:lpstr>
      <vt:lpstr>Times New Roman</vt:lpstr>
      <vt:lpstr>Galeri</vt:lpstr>
      <vt:lpstr>Introductıon to basıc prıncıples and fundamental concepts of law</vt:lpstr>
      <vt:lpstr>Branches of Law V</vt:lpstr>
      <vt:lpstr>Branches of Law V</vt:lpstr>
      <vt:lpstr>Branches of Law V</vt:lpstr>
      <vt:lpstr>Branches of Law V</vt:lpstr>
      <vt:lpstr>Branches of Law V</vt:lpstr>
      <vt:lpstr>Branches of Law V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Hukuk Başlangıcı</dc:title>
  <dc:creator>Ali Şahbaz</dc:creator>
  <cp:lastModifiedBy>Ali Şahbaz</cp:lastModifiedBy>
  <cp:revision>28</cp:revision>
  <dcterms:created xsi:type="dcterms:W3CDTF">2020-11-22T17:45:05Z</dcterms:created>
  <dcterms:modified xsi:type="dcterms:W3CDTF">2020-11-24T09:50:23Z</dcterms:modified>
</cp:coreProperties>
</file>