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29"/>
    <p:restoredTop sz="95761"/>
  </p:normalViewPr>
  <p:slideViewPr>
    <p:cSldViewPr snapToGrid="0" snapToObjects="1">
      <p:cViewPr>
        <p:scale>
          <a:sx n="68" d="100"/>
          <a:sy n="68" d="100"/>
        </p:scale>
        <p:origin x="64" y="1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D10C97-E369-B044-9BC6-4E814E1C69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9E2EEE5-1534-DA43-9C84-348CD1610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</p:spTree>
    <p:extLst>
      <p:ext uri="{BB962C8B-B14F-4D97-AF65-F5344CB8AC3E}">
        <p14:creationId xmlns:p14="http://schemas.microsoft.com/office/powerpoint/2010/main" val="121791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inspects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administravie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body’s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sense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bodies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sense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bodies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792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body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analyzed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officers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invailidity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96182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harming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Analogy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609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judiciary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bodies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524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analyzing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sociological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sovereignty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analyzed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ptax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04231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Employment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27887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61</TotalTime>
  <Words>312</Words>
  <Application>Microsoft Macintosh PowerPoint</Application>
  <PresentationFormat>Geniş ekran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Times New Roman</vt:lpstr>
      <vt:lpstr>Galeri</vt:lpstr>
      <vt:lpstr>Introductıon to basıc prıncıples and fundamental concepts of law</vt:lpstr>
      <vt:lpstr>Branches of Law V</vt:lpstr>
      <vt:lpstr>Branches of Law V</vt:lpstr>
      <vt:lpstr>Branches of Law V</vt:lpstr>
      <vt:lpstr>Branches of Law V</vt:lpstr>
      <vt:lpstr>Branches of Law V</vt:lpstr>
      <vt:lpstr>Branches of Law V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28</cp:revision>
  <dcterms:created xsi:type="dcterms:W3CDTF">2020-11-22T17:45:05Z</dcterms:created>
  <dcterms:modified xsi:type="dcterms:W3CDTF">2020-11-24T09:50:23Z</dcterms:modified>
</cp:coreProperties>
</file>