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-104" y="-6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5135D-2F47-DA40-AC8A-20E1986A7EC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BD03F-E0DD-9741-A563-934B76EB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957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5135D-2F47-DA40-AC8A-20E1986A7EC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BD03F-E0DD-9741-A563-934B76EB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220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5135D-2F47-DA40-AC8A-20E1986A7EC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BD03F-E0DD-9741-A563-934B76EB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987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5135D-2F47-DA40-AC8A-20E1986A7EC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BD03F-E0DD-9741-A563-934B76EB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891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5135D-2F47-DA40-AC8A-20E1986A7EC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BD03F-E0DD-9741-A563-934B76EB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7411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5135D-2F47-DA40-AC8A-20E1986A7EC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BD03F-E0DD-9741-A563-934B76EB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28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5135D-2F47-DA40-AC8A-20E1986A7EC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BD03F-E0DD-9741-A563-934B76EB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493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5135D-2F47-DA40-AC8A-20E1986A7EC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BD03F-E0DD-9741-A563-934B76EB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1479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5135D-2F47-DA40-AC8A-20E1986A7EC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BD03F-E0DD-9741-A563-934B76EB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868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5135D-2F47-DA40-AC8A-20E1986A7EC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BD03F-E0DD-9741-A563-934B76EB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82413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C5135D-2F47-DA40-AC8A-20E1986A7EC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BD03F-E0DD-9741-A563-934B76EB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651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C5135D-2F47-DA40-AC8A-20E1986A7EC5}" type="datetimeFigureOut">
              <a:rPr lang="en-US" smtClean="0"/>
              <a:t>07/11/17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BD03F-E0DD-9741-A563-934B76EBF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18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TURİZMDE REHBERLİK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075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REHBER</a:t>
            </a:r>
            <a:endParaRPr lang="tr-TR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196752"/>
            <a:ext cx="7498080" cy="5051648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* Rehber, Türkiye'yi yerli ve yabancı turistlere en iyi şekilde tanıtacak ve onlara gezileri süresince yardımcı olacak ve doğru bilgileri verebilecek Kültür ve Turizm Bakanlığı’nın verdiği belgeye sahip kişidir.</a:t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C:\Program Files\Microsoft Office\MEDIA\CAGCAT10\j0297551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221088"/>
            <a:ext cx="2808312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1220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31640" y="620688"/>
            <a:ext cx="7067128" cy="418058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*SEYAHAT ACENTELERİNİN REHBER ÇALIŞTIRMASI</a:t>
            </a:r>
            <a:br>
              <a:rPr lang="tr-TR" sz="2800" b="1" dirty="0" smtClean="0">
                <a:latin typeface="Times New Roman" pitchFamily="18" charset="0"/>
                <a:cs typeface="Times New Roman" pitchFamily="18" charset="0"/>
              </a:rPr>
            </a:b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115616" y="1268760"/>
            <a:ext cx="7571184" cy="485740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tr-TR" dirty="0" smtClean="0"/>
              <a:t>	</a:t>
            </a:r>
            <a:r>
              <a:rPr lang="tr-TR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Madde 39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— Seyahat acenteleri, sadece profesyonel turist rehberliği kimlik kartı olan kişileri turist rehberi olarak çalıştırabilirler.</a:t>
            </a:r>
          </a:p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Belgesiz ve vizesiz kişileri turist rehberi olarak çalıştıran Bakanlık denetimindeki kuruluşlar hakkında düzenlenen denetim tutanakları, idari ve cezai işlem yapılmak üzere Bakanlığın ilgili birimine bildirilir. </a:t>
            </a:r>
          </a:p>
          <a:p>
            <a:pPr marL="0" indent="0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(Kültür ve Turizm Bakanlığı Profesyonel Turist Rehberliği Yönetmeliği)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4725144"/>
            <a:ext cx="2448272" cy="2022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6340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9632" y="1484784"/>
            <a:ext cx="7674056" cy="4763616"/>
          </a:xfrm>
        </p:spPr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Seyahat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Acentaları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tertip edecekleri turlarda, Kültür ve Turizm Bakanlığınca verilen tercüman-rehber belgesini haiz en az bir tercüman rehber çalıştırırlar.</a:t>
            </a:r>
          </a:p>
          <a:p>
            <a:pPr marL="0" indent="0">
              <a:buNone/>
            </a:pP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r-TR" dirty="0" smtClean="0">
                <a:latin typeface="Times New Roman" pitchFamily="18" charset="0"/>
                <a:cs typeface="Times New Roman" pitchFamily="18" charset="0"/>
              </a:rPr>
            </a:b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(1618 Sayılı Seyahat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Acentaları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ve Seyahat </a:t>
            </a:r>
            <a:r>
              <a:rPr lang="tr-TR" dirty="0" err="1" smtClean="0">
                <a:latin typeface="Times New Roman" pitchFamily="18" charset="0"/>
                <a:cs typeface="Times New Roman" pitchFamily="18" charset="0"/>
              </a:rPr>
              <a:t>Acentaları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 Birliği Kanunu Madde-10)</a:t>
            </a:r>
          </a:p>
          <a:p>
            <a:endParaRPr lang="tr-TR" dirty="0" smtClean="0">
              <a:latin typeface="Times New Roman" pitchFamily="18" charset="0"/>
              <a:cs typeface="Times New Roman" pitchFamily="18" charset="0"/>
            </a:endParaRPr>
          </a:p>
          <a:p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62154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>
                <a:solidFill>
                  <a:srgbClr val="572314"/>
                </a:solidFill>
                <a:latin typeface="Times New Roman" pitchFamily="18" charset="0"/>
                <a:cs typeface="Times New Roman" pitchFamily="18" charset="0"/>
              </a:rPr>
              <a:t>Rehberliğin Tarihçesi</a:t>
            </a:r>
            <a:endParaRPr lang="tr-TR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435608" y="1916832"/>
            <a:ext cx="7498080" cy="4331568"/>
          </a:xfrm>
        </p:spPr>
        <p:txBody>
          <a:bodyPr/>
          <a:lstStyle/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Yaşadığı mekandan uzaklara gitme eylemleri insanlığın varoluşuyla birlikte başlamıştır.</a:t>
            </a:r>
          </a:p>
          <a:p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Travel ( seyahat ) 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kelimesi Latince </a:t>
            </a:r>
            <a:r>
              <a:rPr lang="tr-TR" b="1" dirty="0" err="1">
                <a:latin typeface="Times New Roman" pitchFamily="18" charset="0"/>
                <a:cs typeface="Times New Roman" pitchFamily="18" charset="0"/>
              </a:rPr>
              <a:t>Travail</a:t>
            </a:r>
            <a:r>
              <a:rPr lang="tr-TR" dirty="0">
                <a:latin typeface="Times New Roman" pitchFamily="18" charset="0"/>
                <a:cs typeface="Times New Roman" pitchFamily="18" charset="0"/>
              </a:rPr>
              <a:t> kökünden </a:t>
            </a:r>
            <a:r>
              <a:rPr lang="tr-TR" dirty="0" smtClean="0">
                <a:latin typeface="Times New Roman" pitchFamily="18" charset="0"/>
                <a:cs typeface="Times New Roman" pitchFamily="18" charset="0"/>
              </a:rPr>
              <a:t>türemiştir ve anlamı </a:t>
            </a:r>
            <a:r>
              <a:rPr lang="tr-TR" b="1" dirty="0" smtClean="0">
                <a:latin typeface="Times New Roman" pitchFamily="18" charset="0"/>
                <a:cs typeface="Times New Roman" pitchFamily="18" charset="0"/>
              </a:rPr>
              <a:t>çalışmaktır.</a:t>
            </a:r>
            <a:endParaRPr lang="tr-TR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431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59632" y="404664"/>
            <a:ext cx="7200800" cy="5843736"/>
          </a:xfrm>
        </p:spPr>
        <p:txBody>
          <a:bodyPr>
            <a:normAutofit/>
          </a:bodyPr>
          <a:lstStyle/>
          <a:p>
            <a:pPr marL="82296" indent="0" algn="just">
              <a:buNone/>
            </a:pP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Neolitik dönemde ilk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insanlar yerleşik düzene geçtiklerinde, üretime başlayıp, tüm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ihtiyaçlarını tek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başlarına gideremeyecek duruma geldiklerinde önce komşularıyla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daha sonra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uzak kentlerde </a:t>
            </a:r>
            <a:r>
              <a:rPr lang="tr-TR" sz="2800" dirty="0" smtClean="0">
                <a:latin typeface="Times New Roman" pitchFamily="18" charset="0"/>
                <a:cs typeface="Times New Roman" pitchFamily="18" charset="0"/>
              </a:rPr>
              <a:t>oturanlarla alışverişe başlamışlardır. Bu alışverişler </a:t>
            </a:r>
            <a:r>
              <a:rPr lang="tr-TR" sz="2800" dirty="0">
                <a:latin typeface="Times New Roman" pitchFamily="18" charset="0"/>
                <a:cs typeface="Times New Roman" pitchFamily="18" charset="0"/>
              </a:rPr>
              <a:t>doğal olarak ilk seyahat ve ilk kent aşırı ulaşımları doğurmuştur.</a:t>
            </a:r>
          </a:p>
          <a:p>
            <a:pPr marL="82296" indent="0" algn="just">
              <a:buNone/>
            </a:pPr>
            <a:endParaRPr lang="tr-TR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Turizm 10\Desktop\Cultural öğrenci fotoları\Cultural\cultural photos\ANADOLU MEDENİYETLER mÜZESİ\14_119catalhoyuk%20e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3517574"/>
            <a:ext cx="6552728" cy="2738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588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128</Words>
  <Application>Microsoft Macintosh PowerPoint</Application>
  <PresentationFormat>On-screen Show (4:3)</PresentationFormat>
  <Paragraphs>16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TURİZMDE REHBERLİK</vt:lpstr>
      <vt:lpstr>REHBER</vt:lpstr>
      <vt:lpstr>*SEYAHAT ACENTELERİNİN REHBER ÇALIŞTIRMASI </vt:lpstr>
      <vt:lpstr>PowerPoint Presentation</vt:lpstr>
      <vt:lpstr>Rehberliğin Tarihçesi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TURİZMDE REHBERLİK</dc:title>
  <dc:creator>azade</dc:creator>
  <cp:lastModifiedBy>azade</cp:lastModifiedBy>
  <cp:revision>1</cp:revision>
  <dcterms:created xsi:type="dcterms:W3CDTF">2017-11-07T00:14:31Z</dcterms:created>
  <dcterms:modified xsi:type="dcterms:W3CDTF">2017-11-07T00:16:29Z</dcterms:modified>
</cp:coreProperties>
</file>