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75" r:id="rId3"/>
    <p:sldId id="281" r:id="rId4"/>
    <p:sldId id="276" r:id="rId5"/>
    <p:sldId id="277" r:id="rId6"/>
    <p:sldId id="278" r:id="rId7"/>
    <p:sldId id="279" r:id="rId8"/>
    <p:sldId id="280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5509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3515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9590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4877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14910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8658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6329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725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204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465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35380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9377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28641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08181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7002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83349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F717A-9D01-4405-82A6-A12F8C7E3512}" type="datetimeFigureOut">
              <a:rPr lang="tr-TR" smtClean="0"/>
              <a:t>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55C83FB-B699-453F-83B0-CADDA4F15C1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292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Kamusal Alan ve Kent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4"/>
                </a:solidFill>
              </a:rPr>
              <a:t>Antik Yunan Kent Devletleri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46060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Sınıflı toplum yapısı</a:t>
            </a:r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Vatandaşlar:</a:t>
            </a:r>
          </a:p>
          <a:p>
            <a:r>
              <a:rPr lang="tr-TR" dirty="0" smtClean="0"/>
              <a:t>18 yaşından büyük yetişkin erkekler</a:t>
            </a:r>
          </a:p>
          <a:p>
            <a:r>
              <a:rPr lang="tr-TR" dirty="0" smtClean="0"/>
              <a:t>Politika yapabilir, hükümet işlerinde görev alabilirler</a:t>
            </a:r>
          </a:p>
          <a:p>
            <a:r>
              <a:rPr lang="tr-TR" dirty="0" smtClean="0"/>
              <a:t>Bir çok hakka sahiptirler</a:t>
            </a:r>
          </a:p>
          <a:p>
            <a:r>
              <a:rPr lang="tr-TR" dirty="0" smtClean="0"/>
              <a:t>Vergi öderler</a:t>
            </a:r>
          </a:p>
          <a:p>
            <a:r>
              <a:rPr lang="tr-TR" dirty="0" smtClean="0"/>
              <a:t>Mülkiyet edinme hakları vardır( toprak, köle)</a:t>
            </a:r>
          </a:p>
          <a:p>
            <a:r>
              <a:rPr lang="tr-TR" dirty="0" smtClean="0"/>
              <a:t>çalışmazlar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2624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Atina Kent Devleti’nde</a:t>
            </a:r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Vatandaşlardan</a:t>
            </a:r>
          </a:p>
          <a:p>
            <a:r>
              <a:rPr lang="tr-TR" dirty="0" smtClean="0"/>
              <a:t>Savaş zamanında kent savunmasına katılmaları</a:t>
            </a:r>
          </a:p>
          <a:p>
            <a:r>
              <a:rPr lang="tr-TR" dirty="0" smtClean="0"/>
              <a:t>Hükümet işlerinde görev almaları</a:t>
            </a:r>
          </a:p>
          <a:p>
            <a:r>
              <a:rPr lang="tr-TR" dirty="0" smtClean="0"/>
              <a:t>Politik tartışmalara katılmaları beklenmektedir.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73441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Sınıflı Toplum Yapısı</a:t>
            </a:r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Kadınlar</a:t>
            </a:r>
          </a:p>
          <a:p>
            <a:r>
              <a:rPr lang="tr-TR" dirty="0" smtClean="0"/>
              <a:t>Özgür de olsalar köle de, herhangi bir hakka sahip değildirler</a:t>
            </a:r>
          </a:p>
          <a:p>
            <a:r>
              <a:rPr lang="tr-TR" dirty="0" smtClean="0"/>
              <a:t>Politikaya katılamazlar</a:t>
            </a:r>
          </a:p>
          <a:p>
            <a:r>
              <a:rPr lang="tr-TR" dirty="0" smtClean="0"/>
              <a:t>Oy kullanamazlar</a:t>
            </a:r>
          </a:p>
        </p:txBody>
      </p:sp>
    </p:spTree>
    <p:extLst>
      <p:ext uri="{BB962C8B-B14F-4D97-AF65-F5344CB8AC3E}">
        <p14:creationId xmlns:p14="http://schemas.microsoft.com/office/powerpoint/2010/main" val="31818215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Sınıflı Toplum Yapısı</a:t>
            </a:r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Metikler</a:t>
            </a:r>
            <a:r>
              <a:rPr lang="tr-TR" dirty="0" smtClean="0"/>
              <a:t> (yabancılar)</a:t>
            </a:r>
          </a:p>
          <a:p>
            <a:r>
              <a:rPr lang="tr-TR" dirty="0" smtClean="0"/>
              <a:t>Özgürdürler</a:t>
            </a:r>
          </a:p>
          <a:p>
            <a:r>
              <a:rPr lang="tr-TR" dirty="0" smtClean="0"/>
              <a:t>Vergi öderler ve savaş sırasında orduda görev alırlar</a:t>
            </a:r>
          </a:p>
          <a:p>
            <a:r>
              <a:rPr lang="tr-TR" dirty="0" smtClean="0"/>
              <a:t>Toprak veya ev mülkiyetine izin yoktur</a:t>
            </a:r>
          </a:p>
          <a:p>
            <a:r>
              <a:rPr lang="tr-TR" dirty="0" smtClean="0"/>
              <a:t>Genellikle ticaretle uğraşırlar.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058298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Sınıflı Toplum Yapısı</a:t>
            </a:r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Köleler</a:t>
            </a:r>
          </a:p>
          <a:p>
            <a:r>
              <a:rPr lang="tr-TR" dirty="0" smtClean="0"/>
              <a:t>Hayvan ya da nesneler gibi sahip olunan mal olarak görülür</a:t>
            </a:r>
          </a:p>
          <a:p>
            <a:r>
              <a:rPr lang="tr-TR" dirty="0" smtClean="0"/>
              <a:t>Sahipleri için çalışırlar</a:t>
            </a:r>
          </a:p>
          <a:p>
            <a:r>
              <a:rPr lang="tr-TR" dirty="0" smtClean="0"/>
              <a:t>Genellikle suçlular, savaş esirleri ve kölelerin çocuklarından oluşur</a:t>
            </a:r>
          </a:p>
          <a:p>
            <a:r>
              <a:rPr lang="tr-TR" dirty="0" smtClean="0"/>
              <a:t>Tarımsal işlerde ya da ev hizmetinde çalıştırılırlar.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21301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van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Atina Kent Devleti’nde</a:t>
            </a:r>
            <a:endParaRPr lang="tr-TR" dirty="0"/>
          </a:p>
        </p:txBody>
      </p:sp>
      <p:sp>
        <p:nvSpPr>
          <p:cNvPr id="2" name="İçerik Yer Tutucus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Vatandaşlardan</a:t>
            </a:r>
          </a:p>
          <a:p>
            <a:r>
              <a:rPr lang="tr-TR" dirty="0" smtClean="0"/>
              <a:t>Savaş zamanında kent savunmasına katılmaları</a:t>
            </a:r>
          </a:p>
          <a:p>
            <a:r>
              <a:rPr lang="tr-TR" dirty="0" smtClean="0"/>
              <a:t>Hükümet işlerinde görev almaları</a:t>
            </a:r>
          </a:p>
          <a:p>
            <a:r>
              <a:rPr lang="tr-TR" dirty="0" smtClean="0"/>
              <a:t>Politik tartışmalara katılmaları beklenmektedir.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867900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4"/>
                </a:solidFill>
              </a:rPr>
              <a:t>Antik Yunan Kent Devletleri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- Kent, en tepe noktasında </a:t>
            </a:r>
            <a:r>
              <a:rPr lang="tr-TR" b="1" dirty="0" err="1" smtClean="0">
                <a:solidFill>
                  <a:schemeClr val="accent5">
                    <a:lumMod val="75000"/>
                  </a:schemeClr>
                </a:solidFill>
              </a:rPr>
              <a:t>Akropolis’in</a:t>
            </a:r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 olduğu bir tepenin yamaçlarına doğru inşa edilir. </a:t>
            </a:r>
          </a:p>
          <a:p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Kentin aşağı bölümündeki merkezi ise Agora’dır.</a:t>
            </a:r>
          </a:p>
          <a:p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Agora aynı zamanda ticaret merkezi, </a:t>
            </a:r>
            <a:r>
              <a:rPr lang="tr-TR" b="1" dirty="0">
                <a:solidFill>
                  <a:schemeClr val="accent5">
                    <a:lumMod val="75000"/>
                  </a:schemeClr>
                </a:solidFill>
              </a:rPr>
              <a:t>p</a:t>
            </a:r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azar yeridir. </a:t>
            </a:r>
          </a:p>
          <a:p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Kent içinde yer alan diğer yapılar:</a:t>
            </a:r>
          </a:p>
          <a:p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 tiyatro, </a:t>
            </a:r>
            <a:r>
              <a:rPr lang="tr-TR" b="1" dirty="0" err="1" smtClean="0">
                <a:solidFill>
                  <a:schemeClr val="accent5">
                    <a:lumMod val="75000"/>
                  </a:schemeClr>
                </a:solidFill>
              </a:rPr>
              <a:t>gymnasium</a:t>
            </a:r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, </a:t>
            </a:r>
            <a:r>
              <a:rPr lang="tr-TR" b="1" dirty="0" err="1" smtClean="0">
                <a:solidFill>
                  <a:schemeClr val="accent5">
                    <a:lumMod val="75000"/>
                  </a:schemeClr>
                </a:solidFill>
              </a:rPr>
              <a:t>bouleterion</a:t>
            </a:r>
            <a:r>
              <a:rPr lang="tr-TR" b="1" dirty="0" smtClean="0">
                <a:solidFill>
                  <a:schemeClr val="accent5">
                    <a:lumMod val="75000"/>
                  </a:schemeClr>
                </a:solidFill>
              </a:rPr>
              <a:t>, meclis, tapınaklar …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392346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</TotalTime>
  <Words>206</Words>
  <Application>Microsoft Office PowerPoint</Application>
  <PresentationFormat>Geniş ekran</PresentationFormat>
  <Paragraphs>43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Duman</vt:lpstr>
      <vt:lpstr>Kamusal Alan ve Kent</vt:lpstr>
      <vt:lpstr>Sınıflı toplum yapısı</vt:lpstr>
      <vt:lpstr>Atina Kent Devleti’nde</vt:lpstr>
      <vt:lpstr> Sınıflı Toplum Yapısı</vt:lpstr>
      <vt:lpstr>Sınıflı Toplum Yapısı</vt:lpstr>
      <vt:lpstr>Sınıflı Toplum Yapısı</vt:lpstr>
      <vt:lpstr>Atina Kent Devleti’nde</vt:lpstr>
      <vt:lpstr>Antik Yunan Kent Devletleri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Kamusal Alan ve Kent</dc:title>
  <dc:creator>OZGUN DINCER</dc:creator>
  <cp:lastModifiedBy>user</cp:lastModifiedBy>
  <cp:revision>5</cp:revision>
  <dcterms:created xsi:type="dcterms:W3CDTF">2019-04-02T08:51:30Z</dcterms:created>
  <dcterms:modified xsi:type="dcterms:W3CDTF">2020-02-02T15:23:14Z</dcterms:modified>
</cp:coreProperties>
</file>