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5" r:id="rId3"/>
    <p:sldId id="281" r:id="rId4"/>
    <p:sldId id="276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50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51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9590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87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491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658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329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25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0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46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53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37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8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81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00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34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F717A-9D01-4405-82A6-A12F8C7E3512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55C83FB-B699-453F-83B0-CADDA4F15C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9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Kamusal Alan ve Kent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4"/>
                </a:solidFill>
              </a:rPr>
              <a:t>Antik Yunan Kent Devletleri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606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Sınıflı toplum yapısı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Vatandaşlar:</a:t>
            </a:r>
          </a:p>
          <a:p>
            <a:r>
              <a:rPr lang="tr-TR" dirty="0" smtClean="0"/>
              <a:t>18 yaşından büyük yetişkin erkekler</a:t>
            </a:r>
          </a:p>
          <a:p>
            <a:r>
              <a:rPr lang="tr-TR" dirty="0" smtClean="0"/>
              <a:t>Politika yapabilir, hükümet işlerinde görev alabilirler</a:t>
            </a:r>
          </a:p>
          <a:p>
            <a:r>
              <a:rPr lang="tr-TR" dirty="0" smtClean="0"/>
              <a:t>Bir çok hakka sahiptirler</a:t>
            </a:r>
          </a:p>
          <a:p>
            <a:r>
              <a:rPr lang="tr-TR" dirty="0" smtClean="0"/>
              <a:t>Vergi öderler</a:t>
            </a:r>
          </a:p>
          <a:p>
            <a:r>
              <a:rPr lang="tr-TR" dirty="0" smtClean="0"/>
              <a:t>Mülkiyet edinme hakları vardır( toprak, köle)</a:t>
            </a:r>
          </a:p>
          <a:p>
            <a:r>
              <a:rPr lang="tr-TR" dirty="0" smtClean="0"/>
              <a:t>çalışmazlar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26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Atina Kent Devleti’nde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Vatandaşlardan</a:t>
            </a:r>
          </a:p>
          <a:p>
            <a:r>
              <a:rPr lang="tr-TR" dirty="0" smtClean="0"/>
              <a:t>Savaş zamanında kent savunmasına katılmaları</a:t>
            </a:r>
          </a:p>
          <a:p>
            <a:r>
              <a:rPr lang="tr-TR" dirty="0" smtClean="0"/>
              <a:t>Hükümet işlerinde görev almaları</a:t>
            </a:r>
          </a:p>
          <a:p>
            <a:r>
              <a:rPr lang="tr-TR" dirty="0" smtClean="0"/>
              <a:t>Politik tartışmalara katılmaları beklenmektedir.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734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Sınıflı Toplum Yapısı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Kadınlar</a:t>
            </a:r>
          </a:p>
          <a:p>
            <a:r>
              <a:rPr lang="tr-TR" dirty="0" smtClean="0"/>
              <a:t>Özgür de olsalar köle de, herhangi bir hakka sahip değildirler</a:t>
            </a:r>
          </a:p>
          <a:p>
            <a:r>
              <a:rPr lang="tr-TR" dirty="0" smtClean="0"/>
              <a:t>Politikaya katılamazlar</a:t>
            </a:r>
          </a:p>
          <a:p>
            <a:r>
              <a:rPr lang="tr-TR" dirty="0" smtClean="0"/>
              <a:t>Oy kullanamazlar</a:t>
            </a:r>
          </a:p>
        </p:txBody>
      </p:sp>
    </p:spTree>
    <p:extLst>
      <p:ext uri="{BB962C8B-B14F-4D97-AF65-F5344CB8AC3E}">
        <p14:creationId xmlns:p14="http://schemas.microsoft.com/office/powerpoint/2010/main" val="318182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Sınıflı Toplum Yapısı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Metikler</a:t>
            </a:r>
            <a:r>
              <a:rPr lang="tr-TR" dirty="0" smtClean="0"/>
              <a:t> (yabancılar)</a:t>
            </a:r>
          </a:p>
          <a:p>
            <a:r>
              <a:rPr lang="tr-TR" dirty="0" smtClean="0"/>
              <a:t>Özgürdürler</a:t>
            </a:r>
          </a:p>
          <a:p>
            <a:r>
              <a:rPr lang="tr-TR" dirty="0" smtClean="0"/>
              <a:t>Vergi öderler ve savaş sırasında orduda görev alırlar</a:t>
            </a:r>
          </a:p>
          <a:p>
            <a:r>
              <a:rPr lang="tr-TR" dirty="0" smtClean="0"/>
              <a:t>Toprak veya ev mülkiyetine izin yoktur</a:t>
            </a:r>
          </a:p>
          <a:p>
            <a:r>
              <a:rPr lang="tr-TR" dirty="0" smtClean="0"/>
              <a:t>Genellikle ticaretle uğraşırlar.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582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Sınıflı Toplum Yapısı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Köleler</a:t>
            </a:r>
          </a:p>
          <a:p>
            <a:r>
              <a:rPr lang="tr-TR" dirty="0" smtClean="0"/>
              <a:t>Hayvan ya da nesneler gibi sahip olunan mal olarak görülür</a:t>
            </a:r>
          </a:p>
          <a:p>
            <a:r>
              <a:rPr lang="tr-TR" dirty="0" smtClean="0"/>
              <a:t>Sahipleri için çalışırlar</a:t>
            </a:r>
          </a:p>
          <a:p>
            <a:r>
              <a:rPr lang="tr-TR" dirty="0" smtClean="0"/>
              <a:t>Genellikle suçlular, savaş esirleri ve kölelerin çocuklarından oluşur</a:t>
            </a:r>
          </a:p>
          <a:p>
            <a:r>
              <a:rPr lang="tr-TR" dirty="0" smtClean="0"/>
              <a:t>Tarımsal işlerde ya da ev hizmetinde çalıştırılırlar.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130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Atina Kent Devleti’nde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Vatandaşlardan</a:t>
            </a:r>
          </a:p>
          <a:p>
            <a:r>
              <a:rPr lang="tr-TR" dirty="0" smtClean="0"/>
              <a:t>Savaş zamanında kent savunmasına katılmaları</a:t>
            </a:r>
          </a:p>
          <a:p>
            <a:r>
              <a:rPr lang="tr-TR" dirty="0" smtClean="0"/>
              <a:t>Hükümet işlerinde görev almaları</a:t>
            </a:r>
          </a:p>
          <a:p>
            <a:r>
              <a:rPr lang="tr-TR" dirty="0" smtClean="0"/>
              <a:t>Politik tartışmalara katılmaları beklenmektedir.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679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4"/>
                </a:solidFill>
              </a:rPr>
              <a:t>Antik Yunan Kent Devletleri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- Kent, en tepe noktasında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Akropolis’in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olduğu bir tepenin yamaçlarına doğru inşa edilir. </a:t>
            </a:r>
          </a:p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Kentin aşağı bölümündeki merkezi ise Agora’dır.</a:t>
            </a:r>
          </a:p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Agora aynı zamanda ticaret merkezi, 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azar yeridir. </a:t>
            </a:r>
          </a:p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Kent içinde yer alan diğer yapılar:</a:t>
            </a:r>
          </a:p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 tiyatro,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gymnasium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bouleterion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, meclis, tapınaklar 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39234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206</Words>
  <Application>Microsoft Office PowerPoint</Application>
  <PresentationFormat>Geniş ekran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Kamusal Alan ve Kent</vt:lpstr>
      <vt:lpstr>Sınıflı toplum yapısı</vt:lpstr>
      <vt:lpstr>Atina Kent Devleti’nde</vt:lpstr>
      <vt:lpstr> Sınıflı Toplum Yapısı</vt:lpstr>
      <vt:lpstr>Sınıflı Toplum Yapısı</vt:lpstr>
      <vt:lpstr>Sınıflı Toplum Yapısı</vt:lpstr>
      <vt:lpstr>Atina Kent Devleti’nde</vt:lpstr>
      <vt:lpstr>Antik Yunan Kent Devletleri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Kamusal Alan ve Kent</dc:title>
  <dc:creator>OZGUN DINCER</dc:creator>
  <cp:lastModifiedBy>user</cp:lastModifiedBy>
  <cp:revision>5</cp:revision>
  <dcterms:created xsi:type="dcterms:W3CDTF">2019-04-02T08:51:30Z</dcterms:created>
  <dcterms:modified xsi:type="dcterms:W3CDTF">2020-02-02T15:23:14Z</dcterms:modified>
</cp:coreProperties>
</file>