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906000" cy="6858000" type="A4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82F2-BC38-4224-B047-5CE0E252486B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4E12B-B002-4EA2-A98A-884CCA40D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8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F82F2-BC38-4224-B047-5CE0E252486B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4E12B-B002-4EA2-A98A-884CCA40D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8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97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KIYAS YASAĞI </a:t>
            </a:r>
            <a:endParaRPr lang="tr-T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4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Vergi yasalarının geriye yürümezliği ilkesi</a:t>
            </a:r>
            <a:endParaRPr lang="tr-T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30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SORU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74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Hukuk devleti özellikleri</a:t>
            </a:r>
            <a:endParaRPr lang="tr-T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74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Yasal idare ilkesi</a:t>
            </a:r>
            <a:endParaRPr lang="tr-T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09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Vergide genellik, eşitlik ve adalet ilkeleri</a:t>
            </a:r>
            <a:endParaRPr lang="tr-T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35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1982 Anayasası</a:t>
            </a:r>
            <a:endParaRPr lang="tr-T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50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EŞİTLİK İLKESİNE İSTİSNALAR </a:t>
            </a:r>
            <a:endParaRPr lang="tr-T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98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EŞİTLİK İLKESİNE İSTİSNALAR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36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/>
            </a:r>
            <a:br>
              <a:rPr lang="tr-TR" smtClean="0"/>
            </a:br>
            <a:r>
              <a:rPr lang="tr-TR" smtClean="0"/>
              <a:t/>
            </a:r>
            <a:br>
              <a:rPr lang="tr-TR" smtClean="0"/>
            </a:br>
            <a:r>
              <a:rPr lang="tr-TR" smtClean="0"/>
              <a:t>Hukuki güvenlik İlkesi</a:t>
            </a:r>
            <a:br>
              <a:rPr lang="tr-TR" smtClean="0"/>
            </a:br>
            <a:r>
              <a:rPr lang="tr-TR" smtClean="0"/>
              <a:t/>
            </a:r>
            <a:br>
              <a:rPr lang="tr-TR" smtClean="0"/>
            </a:br>
            <a:endParaRPr lang="tr-T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64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Vergilendirmede belirlilik ilkesi</a:t>
            </a:r>
            <a:endParaRPr lang="tr-T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76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A4 Paper (210x297 mm)</PresentationFormat>
  <Paragraphs>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Hukuk devleti özellikleri</vt:lpstr>
      <vt:lpstr>Yasal idare ilkesi</vt:lpstr>
      <vt:lpstr>Vergide genellik, eşitlik ve adalet ilkeleri</vt:lpstr>
      <vt:lpstr>1982 Anayasası</vt:lpstr>
      <vt:lpstr>EŞİTLİK İLKESİNE İSTİSNALAR </vt:lpstr>
      <vt:lpstr>EŞİTLİK İLKESİNE İSTİSNALAR </vt:lpstr>
      <vt:lpstr>  Hukuki güvenlik İlkesi  </vt:lpstr>
      <vt:lpstr>Vergilendirmede belirlilik ilkesi</vt:lpstr>
      <vt:lpstr>KIYAS YASAĞI </vt:lpstr>
      <vt:lpstr>Vergi yasalarının geriye yürümezliği ilkesi</vt:lpstr>
      <vt:lpstr>SORU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Semih OZ</dc:creator>
  <cp:lastModifiedBy>Semih OZ</cp:lastModifiedBy>
  <cp:revision>1</cp:revision>
  <dcterms:created xsi:type="dcterms:W3CDTF">2020-03-22T19:19:13Z</dcterms:created>
  <dcterms:modified xsi:type="dcterms:W3CDTF">2020-03-22T19:19:13Z</dcterms:modified>
</cp:coreProperties>
</file>