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4" r:id="rId2"/>
    <p:sldId id="258" r:id="rId3"/>
    <p:sldId id="266" r:id="rId4"/>
    <p:sldId id="272" r:id="rId5"/>
    <p:sldId id="265" r:id="rId6"/>
    <p:sldId id="271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5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TOPLUMSAL SORUNLAR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3600" i="1" dirty="0" smtClean="0">
                <a:latin typeface="Book Antiqua" pitchFamily="18" charset="0"/>
              </a:rPr>
              <a:t>Toplumsal Sorunlarda Aktörlerin Rolü ve </a:t>
            </a:r>
            <a:br>
              <a:rPr lang="tr-TR" sz="3600" i="1" dirty="0" smtClean="0">
                <a:latin typeface="Book Antiqua" pitchFamily="18" charset="0"/>
              </a:rPr>
            </a:br>
            <a:r>
              <a:rPr lang="tr-TR" sz="3600" i="1" dirty="0" smtClean="0">
                <a:latin typeface="Book Antiqua" pitchFamily="18" charset="0"/>
              </a:rPr>
              <a:t>Sosyal Politikalar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Toplumsal Sorunlarda Aktörlerin Rolü ve </a:t>
            </a:r>
            <a:br>
              <a:rPr lang="tr-TR" i="1" dirty="0" smtClean="0">
                <a:latin typeface="Book Antiqua" pitchFamily="18" charset="0"/>
              </a:rPr>
            </a:br>
            <a:r>
              <a:rPr lang="tr-TR" i="1" dirty="0" smtClean="0">
                <a:latin typeface="Book Antiqua" pitchFamily="18" charset="0"/>
              </a:rPr>
              <a:t>Sosyal Politikalar – </a:t>
            </a:r>
            <a:r>
              <a:rPr lang="tr-TR" dirty="0" smtClean="0">
                <a:latin typeface="Book Antiqua" pitchFamily="18" charset="0"/>
              </a:rPr>
              <a:t>Sosyal Politikalar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Sosyal politikalar pek çok şeyi gerçekleştirebilmektedir: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Yeni kanunlar düzenlenebilir veya mevcut kanunlar değiştirilebilir,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Sosyal hizmet programları oluşturulabilir veya kaldırılabilir,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Vergiler kötü davranışları yıldırmak için veya başka davranışları desteklemek için kullanılabilir.</a:t>
            </a: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Toplumsal Sorunlarda Aktörlerin Rolü ve </a:t>
            </a:r>
            <a:br>
              <a:rPr lang="tr-TR" i="1" dirty="0" smtClean="0">
                <a:latin typeface="Book Antiqua" pitchFamily="18" charset="0"/>
              </a:rPr>
            </a:br>
            <a:r>
              <a:rPr lang="tr-TR" i="1" dirty="0" smtClean="0">
                <a:latin typeface="Book Antiqua" pitchFamily="18" charset="0"/>
              </a:rPr>
              <a:t>Sosyal Politikalar </a:t>
            </a:r>
            <a:r>
              <a:rPr lang="tr-TR" b="1" dirty="0" smtClean="0">
                <a:latin typeface="Book Antiqua" panose="02040602050305030304" pitchFamily="18" charset="0"/>
              </a:rPr>
              <a:t>– </a:t>
            </a: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Toplumsal </a:t>
            </a:r>
            <a:r>
              <a:rPr lang="tr-TR" sz="2800" dirty="0" smtClean="0">
                <a:latin typeface="Book Antiqua" panose="02040602050305030304" pitchFamily="18" charset="0"/>
              </a:rPr>
              <a:t>hareketler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Medya</a:t>
            </a:r>
            <a:endParaRPr lang="tr-TR" sz="2800" dirty="0" smtClean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Yeni örgüt ve kurum oluşumları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Sosyal politikalar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Toplumsal Sorunlarda Aktörlerin Rolü ve </a:t>
            </a:r>
            <a:br>
              <a:rPr lang="tr-TR" i="1" dirty="0" smtClean="0">
                <a:latin typeface="Book Antiqua" pitchFamily="18" charset="0"/>
              </a:rPr>
            </a:br>
            <a:r>
              <a:rPr lang="tr-TR" i="1" dirty="0" smtClean="0">
                <a:latin typeface="Book Antiqua" pitchFamily="18" charset="0"/>
              </a:rPr>
              <a:t>Sosyal Politikalar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Pek çok toplumsal sorunun (örneğin uyuşturucu kullanımı, suç, yoksulluk), etkili sosyal politikalar ve çözümlerle azaltıldığı görülmektedir.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Yeni kanun ve politikaları gerçekleştirenler siyasetçiler olduğu için hükümet toplumsal sorunları çözmekte öncü olarak görülmektedir; ancak hükümet, toplumsal değişimin tek aktörü değildir. 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Toplumsal Sorunlarda Aktörlerin Rolü ve </a:t>
            </a:r>
            <a:br>
              <a:rPr lang="tr-TR" i="1" dirty="0" smtClean="0">
                <a:latin typeface="Book Antiqua" pitchFamily="18" charset="0"/>
              </a:rPr>
            </a:br>
            <a:r>
              <a:rPr lang="tr-TR" i="1" dirty="0" smtClean="0">
                <a:latin typeface="Book Antiqua" pitchFamily="18" charset="0"/>
              </a:rPr>
              <a:t>Sosyal </a:t>
            </a:r>
            <a:r>
              <a:rPr lang="tr-TR" i="1" dirty="0" smtClean="0">
                <a:latin typeface="Book Antiqua" pitchFamily="18" charset="0"/>
              </a:rPr>
              <a:t>Politikalar - </a:t>
            </a:r>
            <a:r>
              <a:rPr lang="tr-TR" dirty="0" smtClean="0">
                <a:latin typeface="Book Antiqua" pitchFamily="18" charset="0"/>
              </a:rPr>
              <a:t>Medya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Medya</a:t>
            </a:r>
            <a:r>
              <a:rPr lang="tr-TR" sz="2800" dirty="0" smtClean="0">
                <a:latin typeface="Book Antiqua" panose="02040602050305030304" pitchFamily="18" charset="0"/>
              </a:rPr>
              <a:t>, toplumsal sorunlar düzeyinde </a:t>
            </a:r>
            <a:r>
              <a:rPr lang="tr-TR" sz="2800" dirty="0" smtClean="0">
                <a:latin typeface="Book Antiqua" panose="02040602050305030304" pitchFamily="18" charset="0"/>
              </a:rPr>
              <a:t>özellikle kamuoyu oluşturmaya dönük etkili bir aktör haline gelebilmektedir.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Büyük sayılarda izleyicinin ve okurun toplumsal sorunlara ulaşmasını sağlamaktadır. Ayrıca hangi olgu veya durumların toplumsal sorun olarak algılandığı konusunda etkili olabilmektedir.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Toplumsal Sorunlarda Aktörlerin Rolü ve </a:t>
            </a:r>
            <a:br>
              <a:rPr lang="tr-TR" i="1" dirty="0" smtClean="0">
                <a:latin typeface="Book Antiqua" pitchFamily="18" charset="0"/>
              </a:rPr>
            </a:br>
            <a:r>
              <a:rPr lang="tr-TR" i="1" dirty="0" smtClean="0">
                <a:latin typeface="Book Antiqua" pitchFamily="18" charset="0"/>
              </a:rPr>
              <a:t>Sosyal Politikalar – </a:t>
            </a:r>
            <a:r>
              <a:rPr lang="tr-TR" dirty="0" smtClean="0">
                <a:latin typeface="Book Antiqua" pitchFamily="18" charset="0"/>
              </a:rPr>
              <a:t>Toplumsal Hareketler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Toplumsal hareketler toplumsal düzende büyük ölçekli değişiklikler getirme ya da mevcut değişikliğe karşı koyma amacı taşıyan bilinçli, kolektif ve örgütlü girişimlerdir.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Toplumsal hareketler, toplumsal sorunları tanımlayarak ve bu sorunlara dikkat çekerek sosyal reform ve sosyal politikaların gelişmesinde etkili olmaktadır.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Toplumsal Sorunlarda Aktörlerin Rolü ve </a:t>
            </a:r>
            <a:br>
              <a:rPr lang="tr-TR" i="1" dirty="0" smtClean="0">
                <a:latin typeface="Book Antiqua" pitchFamily="18" charset="0"/>
              </a:rPr>
            </a:br>
            <a:r>
              <a:rPr lang="tr-TR" i="1" dirty="0" smtClean="0">
                <a:latin typeface="Book Antiqua" pitchFamily="18" charset="0"/>
              </a:rPr>
              <a:t>Sosyal Politikalar – </a:t>
            </a:r>
            <a:r>
              <a:rPr lang="tr-TR" dirty="0" smtClean="0">
                <a:latin typeface="Book Antiqua" pitchFamily="18" charset="0"/>
              </a:rPr>
              <a:t>Toplumsal Hareketler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Toplumsal hareketler bir topluluk hissi ve belirli semboller geliştirdiklerinde güç kazanmaktadır.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Çoğu toplumsal hareket yavaş, ama önemli reformlara önem vermektedir. Başarılı reform hareketleri üç alanda değişim sağlar; kültür, yeni örgüt ve kurumlar, sosyal politika ve yasalar.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Toplumsal Sorunlarda Aktörlerin Rolü ve </a:t>
            </a:r>
            <a:br>
              <a:rPr lang="tr-TR" i="1" dirty="0" smtClean="0">
                <a:latin typeface="Book Antiqua" pitchFamily="18" charset="0"/>
              </a:rPr>
            </a:br>
            <a:r>
              <a:rPr lang="tr-TR" i="1" dirty="0" smtClean="0">
                <a:latin typeface="Book Antiqua" pitchFamily="18" charset="0"/>
              </a:rPr>
              <a:t>Sosyal Politikalar – </a:t>
            </a:r>
            <a:r>
              <a:rPr lang="tr-TR" dirty="0" smtClean="0">
                <a:latin typeface="Book Antiqua" pitchFamily="18" charset="0"/>
              </a:rPr>
              <a:t>Toplumsal Hareketler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 fontScale="925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err="1" smtClean="0">
                <a:latin typeface="Book Antiqua" panose="02040602050305030304" pitchFamily="18" charset="0"/>
              </a:rPr>
              <a:t>Tilly</a:t>
            </a:r>
            <a:r>
              <a:rPr lang="tr-TR" sz="2800" dirty="0" smtClean="0">
                <a:latin typeface="Book Antiqua" panose="02040602050305030304" pitchFamily="18" charset="0"/>
              </a:rPr>
              <a:t> (2004) toplumsal hareketleri “çekişmeli siyaset” olarak tanımlamaktadır. Buna göre toplumsal hareketler üç unsurdan oluşmaktadır;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100" dirty="0" smtClean="0">
                <a:latin typeface="Book Antiqua" panose="02040602050305030304" pitchFamily="18" charset="0"/>
              </a:rPr>
              <a:t>Kolektif talepler doğrultusunda sürdürülebilir, örgütlü kamusal çaba,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100" dirty="0" smtClean="0">
                <a:latin typeface="Book Antiqua" panose="02040602050305030304" pitchFamily="18" charset="0"/>
              </a:rPr>
              <a:t>Miting gibi toplanmalarla, dilekçelerle, medyada yer alarak b</a:t>
            </a:r>
            <a:r>
              <a:rPr lang="tr-TR" sz="2100" dirty="0" smtClean="0">
                <a:latin typeface="Book Antiqua" panose="02040602050305030304" pitchFamily="18" charset="0"/>
              </a:rPr>
              <a:t>irlik yaratma girişimleri,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100" dirty="0" smtClean="0">
                <a:latin typeface="Book Antiqua" panose="02040602050305030304" pitchFamily="18" charset="0"/>
              </a:rPr>
              <a:t>Değerlilik, birlik, sayı ve bağlılığın kamusal temsilleri.</a:t>
            </a:r>
            <a:endParaRPr lang="tr-TR" sz="2100" dirty="0">
              <a:latin typeface="Book Antiqua" panose="02040602050305030304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tr-TR" sz="2800" dirty="0" smtClean="0">
                <a:latin typeface="Book Antiqua" panose="02040602050305030304" pitchFamily="18" charset="0"/>
              </a:rPr>
              <a:t>Kaynak </a:t>
            </a:r>
            <a:r>
              <a:rPr lang="tr-TR" sz="2800" dirty="0" err="1" smtClean="0">
                <a:latin typeface="Book Antiqua" panose="02040602050305030304" pitchFamily="18" charset="0"/>
              </a:rPr>
              <a:t>mobilizasyon</a:t>
            </a:r>
            <a:r>
              <a:rPr lang="tr-TR" sz="2800" dirty="0" smtClean="0">
                <a:latin typeface="Book Antiqua" panose="02040602050305030304" pitchFamily="18" charset="0"/>
              </a:rPr>
              <a:t> kuramına göre kaynakları olmayan toplumsal hareketler başarılı olamayacaktır.</a:t>
            </a: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Toplumsal Sorunlarda Aktörlerin Rolü ve </a:t>
            </a:r>
            <a:br>
              <a:rPr lang="tr-TR" i="1" dirty="0" smtClean="0">
                <a:latin typeface="Book Antiqua" pitchFamily="18" charset="0"/>
              </a:rPr>
            </a:br>
            <a:r>
              <a:rPr lang="tr-TR" i="1" dirty="0" smtClean="0">
                <a:latin typeface="Book Antiqua" pitchFamily="18" charset="0"/>
              </a:rPr>
              <a:t>Sosyal Politikalar – </a:t>
            </a:r>
            <a:r>
              <a:rPr lang="tr-TR" dirty="0" smtClean="0">
                <a:latin typeface="Book Antiqua" pitchFamily="18" charset="0"/>
              </a:rPr>
              <a:t>Yeni Örgüt ve Kurum Oluşumları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Toplumsal sorunlara yönelik tepkiler ve toplumsal hareketler, değişimi sürdürecek yeni oluşumlara neden olabilmektedir. Ör. kadın hareketlerinin sonucunda “Kadın Dayanışma Vakfı”nın kurulması.</a:t>
            </a: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=""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Toplumsal Sorunlarda Aktörlerin Rolü ve </a:t>
            </a:r>
            <a:br>
              <a:rPr lang="tr-TR" i="1" dirty="0" smtClean="0">
                <a:latin typeface="Book Antiqua" pitchFamily="18" charset="0"/>
              </a:rPr>
            </a:br>
            <a:r>
              <a:rPr lang="tr-TR" i="1" dirty="0" smtClean="0">
                <a:latin typeface="Book Antiqua" pitchFamily="18" charset="0"/>
              </a:rPr>
              <a:t>Sosyal Politikalar – </a:t>
            </a:r>
            <a:r>
              <a:rPr lang="tr-TR" dirty="0" smtClean="0">
                <a:latin typeface="Book Antiqua" pitchFamily="18" charset="0"/>
              </a:rPr>
              <a:t>Sosyal Politikalar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=""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Sosyal politika kararları üç öğenin birleşimiyle alınmaktadır: kaynaklar, bulgular ve değerler.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Başarılı sayılabilen sosyal politikalar, hükümet ile toplumsal hareketler arasındaki ortaklıklar ile desteklenmektedir.</a:t>
            </a:r>
          </a:p>
          <a:p>
            <a:pPr lvl="1">
              <a:buNone/>
            </a:pPr>
            <a:endParaRPr lang="tr-TR" sz="2800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5598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559</TotalTime>
  <Words>390</Words>
  <Application>Microsoft Office PowerPoint</Application>
  <PresentationFormat>Özel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Görünüş</vt:lpstr>
      <vt:lpstr>TOPLUMSAL SORUNLAR Toplumsal Sorunlarda Aktörlerin Rolü ve  Sosyal Politikalar</vt:lpstr>
      <vt:lpstr>Toplumsal Sorunlarda Aktörlerin Rolü ve  Sosyal Politikalar – Ders İçeriği</vt:lpstr>
      <vt:lpstr>Toplumsal Sorunlarda Aktörlerin Rolü ve  Sosyal Politikalar</vt:lpstr>
      <vt:lpstr>Toplumsal Sorunlarda Aktörlerin Rolü ve  Sosyal Politikalar - Medya</vt:lpstr>
      <vt:lpstr>Toplumsal Sorunlarda Aktörlerin Rolü ve  Sosyal Politikalar – Toplumsal Hareketler</vt:lpstr>
      <vt:lpstr>Toplumsal Sorunlarda Aktörlerin Rolü ve  Sosyal Politikalar – Toplumsal Hareketler</vt:lpstr>
      <vt:lpstr>Toplumsal Sorunlarda Aktörlerin Rolü ve  Sosyal Politikalar – Toplumsal Hareketler</vt:lpstr>
      <vt:lpstr>Toplumsal Sorunlarda Aktörlerin Rolü ve  Sosyal Politikalar – Yeni Örgüt ve Kurum Oluşumları</vt:lpstr>
      <vt:lpstr>Toplumsal Sorunlarda Aktörlerin Rolü ve  Sosyal Politikalar – Sosyal Politikalar</vt:lpstr>
      <vt:lpstr>Toplumsal Sorunlarda Aktörlerin Rolü ve  Sosyal Politikalar – Sosyal Politikalar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344</cp:revision>
  <dcterms:created xsi:type="dcterms:W3CDTF">2018-03-24T09:54:46Z</dcterms:created>
  <dcterms:modified xsi:type="dcterms:W3CDTF">2020-02-12T08:51:36Z</dcterms:modified>
</cp:coreProperties>
</file>