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1F31-25DF-47D7-ADD8-BBE914195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Dalgalanmalar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D4970-F719-44D1-A6ED-6472F3096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Makro İktisada Giriş Ders VII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2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D45F-BAFA-443E-BF3E-5244F8DD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2008 financial crisis">
            <a:extLst>
              <a:ext uri="{FF2B5EF4-FFF2-40B4-BE49-F238E27FC236}">
                <a16:creationId xmlns:a16="http://schemas.microsoft.com/office/drawing/2014/main" id="{79FBD8CB-43D9-4DF7-9E90-CF2D5ACC12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57" y="1282071"/>
            <a:ext cx="6319086" cy="47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32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91C94-3AAF-4C7B-9A55-EA8C3308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5B0450F-A3EE-45D0-9D8A-D51EFE93B1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73" y="1412235"/>
            <a:ext cx="7060053" cy="446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2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3AD35-83A1-4F48-B721-5615D129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2008 financial crisis">
            <a:extLst>
              <a:ext uri="{FF2B5EF4-FFF2-40B4-BE49-F238E27FC236}">
                <a16:creationId xmlns:a16="http://schemas.microsoft.com/office/drawing/2014/main" id="{3017E6B4-CFE4-4797-88CF-E66FEE87A2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19" y="1050815"/>
            <a:ext cx="7069961" cy="47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4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2E3C-0FEA-4211-8774-2B5F18D5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9EB5-2C54-469B-A587-BD3E888C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Ders Notları: Ozan Eruygur</a:t>
            </a:r>
          </a:p>
          <a:p>
            <a:r>
              <a:rPr lang="en-US" dirty="0" err="1"/>
              <a:t>İktisada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, </a:t>
            </a:r>
            <a:r>
              <a:rPr lang="en-US" dirty="0" err="1"/>
              <a:t>Editör</a:t>
            </a:r>
            <a:r>
              <a:rPr lang="en-US" dirty="0"/>
              <a:t>: </a:t>
            </a:r>
            <a:r>
              <a:rPr lang="en-US" dirty="0" err="1"/>
              <a:t>Ömer</a:t>
            </a:r>
            <a:r>
              <a:rPr lang="en-US" dirty="0"/>
              <a:t> Faruk </a:t>
            </a:r>
            <a:r>
              <a:rPr lang="en-US" dirty="0" err="1"/>
              <a:t>Çolak</a:t>
            </a:r>
            <a:r>
              <a:rPr lang="en-US" dirty="0"/>
              <a:t>, Gazi </a:t>
            </a:r>
            <a:r>
              <a:rPr lang="en-US" dirty="0" err="1"/>
              <a:t>Yayınevi</a:t>
            </a:r>
            <a:r>
              <a:rPr lang="en-US" dirty="0"/>
              <a:t>, Ankara, 2008</a:t>
            </a:r>
          </a:p>
        </p:txBody>
      </p:sp>
    </p:spTree>
    <p:extLst>
      <p:ext uri="{BB962C8B-B14F-4D97-AF65-F5344CB8AC3E}">
        <p14:creationId xmlns:p14="http://schemas.microsoft.com/office/powerpoint/2010/main" val="251971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21B7-B375-4CAB-8BBD-A3B1968C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09AAA-A675-45A4-9167-9D0BFE226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tasarruf</a:t>
            </a:r>
            <a:r>
              <a:rPr lang="en-US" b="1" dirty="0"/>
              <a:t> </a:t>
            </a:r>
            <a:r>
              <a:rPr lang="en-US" b="1" dirty="0" err="1"/>
              <a:t>paradoksu</a:t>
            </a:r>
            <a:r>
              <a:rPr lang="en-US" b="1" dirty="0"/>
              <a:t> </a:t>
            </a:r>
            <a:r>
              <a:rPr lang="en-US" dirty="0" err="1"/>
              <a:t>tasarruf</a:t>
            </a:r>
            <a:r>
              <a:rPr lang="en-US" dirty="0"/>
              <a:t> </a:t>
            </a:r>
            <a:r>
              <a:rPr lang="en-US" dirty="0" err="1"/>
              <a:t>paradoksu</a:t>
            </a:r>
            <a:r>
              <a:rPr lang="en-US" dirty="0"/>
              <a:t>, </a:t>
            </a:r>
            <a:r>
              <a:rPr lang="en-US" dirty="0" err="1"/>
              <a:t>halkın</a:t>
            </a:r>
            <a:r>
              <a:rPr lang="en-US" dirty="0"/>
              <a:t> her </a:t>
            </a:r>
            <a:r>
              <a:rPr lang="en-US" dirty="0" err="1"/>
              <a:t>ulusal</a:t>
            </a:r>
            <a:r>
              <a:rPr lang="en-US" dirty="0"/>
              <a:t> </a:t>
            </a:r>
            <a:r>
              <a:rPr lang="en-US" dirty="0" err="1"/>
              <a:t>gelir</a:t>
            </a:r>
            <a:endParaRPr lang="en-US" dirty="0"/>
          </a:p>
          <a:p>
            <a:r>
              <a:rPr lang="en-US" dirty="0" err="1"/>
              <a:t>seviyesinde</a:t>
            </a:r>
            <a:r>
              <a:rPr lang="en-US" dirty="0"/>
              <a:t> daha çok </a:t>
            </a:r>
            <a:r>
              <a:rPr lang="en-US" dirty="0" err="1"/>
              <a:t>tasarruf</a:t>
            </a:r>
            <a:r>
              <a:rPr lang="en-US" dirty="0"/>
              <a:t> </a:t>
            </a:r>
            <a:r>
              <a:rPr lang="en-US" dirty="0" err="1"/>
              <a:t>yapmaya</a:t>
            </a:r>
            <a:r>
              <a:rPr lang="en-US" dirty="0"/>
              <a:t> </a:t>
            </a:r>
            <a:r>
              <a:rPr lang="en-US" dirty="0" err="1"/>
              <a:t>başlamasının</a:t>
            </a:r>
            <a:r>
              <a:rPr lang="en-US" dirty="0"/>
              <a:t> (daha </a:t>
            </a:r>
            <a:r>
              <a:rPr lang="en-US" dirty="0" err="1"/>
              <a:t>tutumlu</a:t>
            </a:r>
            <a:endParaRPr lang="en-US" dirty="0"/>
          </a:p>
          <a:p>
            <a:r>
              <a:rPr lang="en-US" dirty="0"/>
              <a:t>hale </a:t>
            </a:r>
            <a:r>
              <a:rPr lang="en-US" dirty="0" err="1"/>
              <a:t>gelmesinin</a:t>
            </a:r>
            <a:r>
              <a:rPr lang="en-US" dirty="0"/>
              <a:t>) </a:t>
            </a:r>
            <a:r>
              <a:rPr lang="en-US" dirty="0" err="1"/>
              <a:t>ulusal</a:t>
            </a:r>
            <a:r>
              <a:rPr lang="en-US" dirty="0"/>
              <a:t> </a:t>
            </a:r>
            <a:r>
              <a:rPr lang="en-US" dirty="0" err="1"/>
              <a:t>geliri</a:t>
            </a:r>
            <a:r>
              <a:rPr lang="en-US" dirty="0"/>
              <a:t> </a:t>
            </a:r>
            <a:r>
              <a:rPr lang="en-US" dirty="0" err="1"/>
              <a:t>artırmaması</a:t>
            </a:r>
            <a:r>
              <a:rPr lang="en-US" dirty="0"/>
              <a:t>, aksine </a:t>
            </a:r>
            <a:r>
              <a:rPr lang="en-US" dirty="0" err="1"/>
              <a:t>düşürmesine</a:t>
            </a:r>
            <a:endParaRPr lang="en-US" dirty="0"/>
          </a:p>
          <a:p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addır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874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D1818-7FBD-4786-BAF5-3691863F9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F7B66D-ED7E-4DA7-9B09-955B07D21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490" y="1328014"/>
            <a:ext cx="7473019" cy="46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8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604D4-6D7C-4F1D-9D61-9B6F4D41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9D4FC-5827-4E77-B304-AC24F541C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tam </a:t>
            </a:r>
            <a:r>
              <a:rPr lang="en-US" b="1" dirty="0" err="1"/>
              <a:t>istihdam</a:t>
            </a:r>
            <a:r>
              <a:rPr lang="en-US" b="1" dirty="0"/>
              <a:t> </a:t>
            </a:r>
            <a:r>
              <a:rPr lang="en-US" dirty="0"/>
              <a:t>tam </a:t>
            </a:r>
            <a:r>
              <a:rPr lang="en-US" dirty="0" err="1"/>
              <a:t>istihdamı</a:t>
            </a:r>
            <a:r>
              <a:rPr lang="en-US" dirty="0"/>
              <a:t> </a:t>
            </a:r>
            <a:r>
              <a:rPr lang="en-US" dirty="0" err="1"/>
              <a:t>ülkenin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oluğu</a:t>
            </a:r>
            <a:r>
              <a:rPr lang="en-US" dirty="0"/>
              <a:t> tüm </a:t>
            </a:r>
            <a:r>
              <a:rPr lang="en-US" dirty="0" err="1"/>
              <a:t>üretim</a:t>
            </a:r>
            <a:endParaRPr lang="en-US" dirty="0"/>
          </a:p>
          <a:p>
            <a:r>
              <a:rPr lang="en-US" dirty="0" err="1"/>
              <a:t>faktörlerini</a:t>
            </a:r>
            <a:r>
              <a:rPr lang="en-US" dirty="0"/>
              <a:t>; </a:t>
            </a:r>
            <a:r>
              <a:rPr lang="en-US" dirty="0" err="1"/>
              <a:t>işgücü</a:t>
            </a:r>
            <a:r>
              <a:rPr lang="en-US" dirty="0"/>
              <a:t>, </a:t>
            </a:r>
            <a:r>
              <a:rPr lang="en-US" dirty="0" err="1"/>
              <a:t>sermaye</a:t>
            </a:r>
            <a:r>
              <a:rPr lang="en-US" dirty="0"/>
              <a:t>, </a:t>
            </a:r>
            <a:r>
              <a:rPr lang="en-US" dirty="0" err="1"/>
              <a:t>doğal</a:t>
            </a:r>
            <a:r>
              <a:rPr lang="en-US" dirty="0"/>
              <a:t> </a:t>
            </a:r>
            <a:r>
              <a:rPr lang="en-US" dirty="0" err="1"/>
              <a:t>kaynaklar</a:t>
            </a:r>
            <a:r>
              <a:rPr lang="en-US" dirty="0"/>
              <a:t>, </a:t>
            </a:r>
            <a:r>
              <a:rPr lang="en-US" dirty="0" err="1"/>
              <a:t>girişimci</a:t>
            </a:r>
            <a:r>
              <a:rPr lang="en-US" dirty="0"/>
              <a:t> ve mal ve</a:t>
            </a:r>
          </a:p>
          <a:p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üretimine</a:t>
            </a:r>
            <a:r>
              <a:rPr lang="en-US" dirty="0"/>
              <a:t> </a:t>
            </a:r>
            <a:r>
              <a:rPr lang="en-US" dirty="0" err="1"/>
              <a:t>ilişkin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birikimini</a:t>
            </a:r>
            <a:r>
              <a:rPr lang="en-US" dirty="0"/>
              <a:t> (</a:t>
            </a:r>
            <a:r>
              <a:rPr lang="en-US" dirty="0" err="1"/>
              <a:t>teknoloji</a:t>
            </a:r>
            <a:r>
              <a:rPr lang="en-US" dirty="0"/>
              <a:t>) tam </a:t>
            </a:r>
            <a:r>
              <a:rPr lang="en-US" dirty="0" err="1"/>
              <a:t>kullanması</a:t>
            </a:r>
            <a:endParaRPr lang="en-US" dirty="0"/>
          </a:p>
          <a:p>
            <a:r>
              <a:rPr lang="en-US" dirty="0"/>
              <a:t>olarak </a:t>
            </a:r>
            <a:r>
              <a:rPr lang="en-US" dirty="0" err="1"/>
              <a:t>tanımlamaktayız</a:t>
            </a:r>
            <a:r>
              <a:rPr lang="en-US" dirty="0"/>
              <a:t>.</a:t>
            </a:r>
          </a:p>
          <a:p>
            <a:r>
              <a:rPr lang="en-US" dirty="0"/>
              <a:t>• Tam </a:t>
            </a:r>
            <a:r>
              <a:rPr lang="en-US" dirty="0" err="1"/>
              <a:t>istihdam</a:t>
            </a:r>
            <a:r>
              <a:rPr lang="en-US" dirty="0"/>
              <a:t> </a:t>
            </a:r>
            <a:r>
              <a:rPr lang="en-US" dirty="0" err="1"/>
              <a:t>düzeyinde</a:t>
            </a:r>
            <a:r>
              <a:rPr lang="en-US" dirty="0"/>
              <a:t> </a:t>
            </a:r>
            <a:r>
              <a:rPr lang="en-US" dirty="0" err="1"/>
              <a:t>üretilen</a:t>
            </a:r>
            <a:r>
              <a:rPr lang="en-US" dirty="0"/>
              <a:t> </a:t>
            </a:r>
            <a:r>
              <a:rPr lang="en-US" dirty="0" err="1"/>
              <a:t>ulusal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ise </a:t>
            </a:r>
            <a:r>
              <a:rPr lang="en-US" i="1" dirty="0" err="1"/>
              <a:t>potansiyel</a:t>
            </a:r>
            <a:endParaRPr lang="en-US" i="1" dirty="0"/>
          </a:p>
          <a:p>
            <a:r>
              <a:rPr lang="en-US" i="1" dirty="0" err="1"/>
              <a:t>ulusal</a:t>
            </a:r>
            <a:r>
              <a:rPr lang="en-US" i="1" dirty="0"/>
              <a:t> </a:t>
            </a:r>
            <a:r>
              <a:rPr lang="en-US" i="1" dirty="0" err="1"/>
              <a:t>gelir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Yf</a:t>
            </a:r>
            <a:r>
              <a:rPr lang="en-US" dirty="0"/>
              <a:t>)olarak </a:t>
            </a:r>
            <a:r>
              <a:rPr lang="en-US" dirty="0" err="1"/>
              <a:t>tanımlanmaktadır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514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4604-C625-48C2-A22F-EEAF7355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6518F-0674-4002-A173-476FE859A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Tam </a:t>
            </a:r>
            <a:r>
              <a:rPr lang="en-US" dirty="0" err="1"/>
              <a:t>istihdam</a:t>
            </a:r>
            <a:r>
              <a:rPr lang="en-US" dirty="0"/>
              <a:t> </a:t>
            </a:r>
            <a:r>
              <a:rPr lang="en-US" dirty="0" err="1"/>
              <a:t>ulusal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err="1"/>
              <a:t>düzeyinde</a:t>
            </a:r>
            <a:r>
              <a:rPr lang="en-US" dirty="0"/>
              <a:t> </a:t>
            </a:r>
            <a:r>
              <a:rPr lang="en-US" dirty="0" err="1"/>
              <a:t>otonom</a:t>
            </a:r>
            <a:r>
              <a:rPr lang="en-US" dirty="0"/>
              <a:t> </a:t>
            </a:r>
            <a:r>
              <a:rPr lang="en-US" dirty="0" err="1"/>
              <a:t>harcamalarda</a:t>
            </a:r>
            <a:endParaRPr lang="en-US" dirty="0"/>
          </a:p>
          <a:p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çıkan</a:t>
            </a:r>
            <a:r>
              <a:rPr lang="en-US" dirty="0"/>
              <a:t> bir </a:t>
            </a:r>
            <a:r>
              <a:rPr lang="en-US" dirty="0" err="1"/>
              <a:t>artış</a:t>
            </a:r>
            <a:r>
              <a:rPr lang="en-US" dirty="0"/>
              <a:t>, </a:t>
            </a:r>
            <a:r>
              <a:rPr lang="en-US" dirty="0" err="1"/>
              <a:t>planlanan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harcama</a:t>
            </a:r>
            <a:r>
              <a:rPr lang="en-US" dirty="0"/>
              <a:t> </a:t>
            </a:r>
            <a:r>
              <a:rPr lang="en-US" dirty="0" err="1"/>
              <a:t>fonksiyonunu</a:t>
            </a:r>
            <a:endParaRPr lang="en-US" dirty="0"/>
          </a:p>
          <a:p>
            <a:r>
              <a:rPr lang="en-US" dirty="0" err="1"/>
              <a:t>yukarı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kaydırmaktadır</a:t>
            </a:r>
            <a:r>
              <a:rPr lang="en-US" dirty="0"/>
              <a:t>.</a:t>
            </a:r>
          </a:p>
          <a:p>
            <a:r>
              <a:rPr lang="nn-NO" dirty="0"/>
              <a:t>o Ancak kısa dönemde ekonomide üretim faktörlerinin</a:t>
            </a:r>
          </a:p>
          <a:p>
            <a:r>
              <a:rPr lang="en-US" dirty="0" err="1"/>
              <a:t>miktar</a:t>
            </a:r>
            <a:r>
              <a:rPr lang="en-US" dirty="0"/>
              <a:t> ve </a:t>
            </a:r>
            <a:r>
              <a:rPr lang="en-US" dirty="0" err="1"/>
              <a:t>üretkenliğini</a:t>
            </a:r>
            <a:r>
              <a:rPr lang="en-US" dirty="0"/>
              <a:t> </a:t>
            </a:r>
            <a:r>
              <a:rPr lang="en-US" dirty="0" err="1"/>
              <a:t>artırarak</a:t>
            </a:r>
            <a:r>
              <a:rPr lang="en-US" dirty="0"/>
              <a:t> </a:t>
            </a:r>
            <a:r>
              <a:rPr lang="en-US" dirty="0" err="1"/>
              <a:t>üretimi</a:t>
            </a:r>
            <a:r>
              <a:rPr lang="en-US" dirty="0"/>
              <a:t> </a:t>
            </a:r>
            <a:r>
              <a:rPr lang="en-US" dirty="0" err="1"/>
              <a:t>artırmak</a:t>
            </a:r>
            <a:r>
              <a:rPr lang="en-US" dirty="0"/>
              <a:t> </a:t>
            </a:r>
            <a:r>
              <a:rPr lang="en-US" dirty="0" err="1"/>
              <a:t>olanaklı</a:t>
            </a:r>
            <a:endParaRPr lang="en-US" dirty="0"/>
          </a:p>
          <a:p>
            <a:r>
              <a:rPr lang="en-US" dirty="0" err="1"/>
              <a:t>olmadığından</a:t>
            </a:r>
            <a:r>
              <a:rPr lang="en-US" dirty="0"/>
              <a:t>, </a:t>
            </a:r>
            <a:r>
              <a:rPr lang="en-US" dirty="0" err="1"/>
              <a:t>karşılanamayan</a:t>
            </a:r>
            <a:r>
              <a:rPr lang="en-US" dirty="0"/>
              <a:t> talep, mal ve </a:t>
            </a:r>
            <a:r>
              <a:rPr lang="en-US" dirty="0" err="1"/>
              <a:t>hizmetlerin</a:t>
            </a:r>
            <a:endParaRPr lang="en-US" dirty="0"/>
          </a:p>
          <a:p>
            <a:r>
              <a:rPr lang="en-US" dirty="0" err="1"/>
              <a:t>fiyatlarının</a:t>
            </a:r>
            <a:r>
              <a:rPr lang="en-US" dirty="0"/>
              <a:t> </a:t>
            </a:r>
            <a:r>
              <a:rPr lang="en-US" dirty="0" err="1"/>
              <a:t>yükselmesine</a:t>
            </a:r>
            <a:r>
              <a:rPr lang="en-US" dirty="0"/>
              <a:t> neden </a:t>
            </a:r>
            <a:r>
              <a:rPr lang="en-US" dirty="0" err="1"/>
              <a:t>olacaktır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Bu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i="1" dirty="0"/>
              <a:t>ab </a:t>
            </a:r>
            <a:r>
              <a:rPr lang="en-US" dirty="0" err="1"/>
              <a:t>enflasyonist</a:t>
            </a:r>
            <a:r>
              <a:rPr lang="en-US" dirty="0"/>
              <a:t> </a:t>
            </a:r>
            <a:r>
              <a:rPr lang="en-US" dirty="0" err="1"/>
              <a:t>açık</a:t>
            </a:r>
            <a:r>
              <a:rPr lang="en-US" dirty="0"/>
              <a:t> olarak</a:t>
            </a:r>
          </a:p>
          <a:p>
            <a:r>
              <a:rPr lang="en-US" dirty="0" err="1"/>
              <a:t>adlandırılmaktadır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128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4604-C625-48C2-A22F-EEAF7355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2780C8-D8A4-4B91-B2FE-0CC24BE50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266" y="982132"/>
            <a:ext cx="7857468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8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AEEA-ED11-4968-A5A6-8F7D8152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F6406-1373-4850-BA2E-668D41515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Tam </a:t>
            </a:r>
            <a:r>
              <a:rPr lang="en-US" dirty="0" err="1"/>
              <a:t>istihdam</a:t>
            </a:r>
            <a:r>
              <a:rPr lang="en-US" dirty="0"/>
              <a:t> </a:t>
            </a:r>
            <a:r>
              <a:rPr lang="en-US" dirty="0" err="1"/>
              <a:t>ulusal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err="1"/>
              <a:t>düzeyinde</a:t>
            </a:r>
            <a:r>
              <a:rPr lang="en-US" dirty="0"/>
              <a:t> </a:t>
            </a:r>
            <a:r>
              <a:rPr lang="en-US" dirty="0" err="1"/>
              <a:t>otonam</a:t>
            </a:r>
            <a:r>
              <a:rPr lang="en-US" dirty="0"/>
              <a:t> </a:t>
            </a:r>
            <a:r>
              <a:rPr lang="en-US" dirty="0" err="1"/>
              <a:t>harcamalarda</a:t>
            </a:r>
            <a:endParaRPr lang="en-US" dirty="0"/>
          </a:p>
          <a:p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çıkan</a:t>
            </a:r>
            <a:r>
              <a:rPr lang="en-US" dirty="0"/>
              <a:t> bir </a:t>
            </a:r>
            <a:r>
              <a:rPr lang="en-US" dirty="0" err="1"/>
              <a:t>azalış</a:t>
            </a:r>
            <a:r>
              <a:rPr lang="en-US" dirty="0"/>
              <a:t>, </a:t>
            </a:r>
            <a:r>
              <a:rPr lang="en-US" dirty="0" err="1"/>
              <a:t>planlanan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harcama</a:t>
            </a:r>
            <a:endParaRPr lang="en-US" dirty="0"/>
          </a:p>
          <a:p>
            <a:r>
              <a:rPr lang="en-US" dirty="0" err="1"/>
              <a:t>fonksiyonunu</a:t>
            </a:r>
            <a:r>
              <a:rPr lang="en-US" dirty="0"/>
              <a:t> </a:t>
            </a:r>
            <a:r>
              <a:rPr lang="en-US" dirty="0" err="1"/>
              <a:t>aşağı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kaydırmaktadır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58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AEEA-ED11-4968-A5A6-8F7D8152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F6406-1373-4850-BA2E-668D41515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kısa</a:t>
            </a:r>
            <a:r>
              <a:rPr lang="en-US" dirty="0"/>
              <a:t> </a:t>
            </a:r>
            <a:r>
              <a:rPr lang="en-US" dirty="0" err="1"/>
              <a:t>dönemde</a:t>
            </a:r>
            <a:r>
              <a:rPr lang="en-US" dirty="0"/>
              <a:t> </a:t>
            </a:r>
            <a:r>
              <a:rPr lang="en-US" dirty="0" err="1"/>
              <a:t>ekonomide</a:t>
            </a:r>
            <a:r>
              <a:rPr lang="en-US" dirty="0"/>
              <a:t> </a:t>
            </a:r>
            <a:r>
              <a:rPr lang="en-US" dirty="0" err="1"/>
              <a:t>üretimde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endParaRPr lang="en-US" dirty="0"/>
          </a:p>
          <a:p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faktörlerinin</a:t>
            </a:r>
            <a:r>
              <a:rPr lang="en-US" dirty="0"/>
              <a:t> </a:t>
            </a:r>
            <a:r>
              <a:rPr lang="en-US" dirty="0" err="1"/>
              <a:t>miktarlarını</a:t>
            </a:r>
            <a:r>
              <a:rPr lang="en-US" dirty="0"/>
              <a:t> </a:t>
            </a:r>
            <a:r>
              <a:rPr lang="en-US" dirty="0" err="1"/>
              <a:t>azalmak</a:t>
            </a:r>
            <a:r>
              <a:rPr lang="en-US" dirty="0"/>
              <a:t> </a:t>
            </a:r>
            <a:r>
              <a:rPr lang="en-US" dirty="0" err="1"/>
              <a:t>olanaklı</a:t>
            </a:r>
            <a:endParaRPr lang="en-US" dirty="0"/>
          </a:p>
          <a:p>
            <a:r>
              <a:rPr lang="en-US" dirty="0" err="1"/>
              <a:t>olmadığından</a:t>
            </a:r>
            <a:r>
              <a:rPr lang="en-US" dirty="0"/>
              <a:t>, </a:t>
            </a:r>
            <a:r>
              <a:rPr lang="en-US" dirty="0" err="1"/>
              <a:t>düşen</a:t>
            </a:r>
            <a:r>
              <a:rPr lang="en-US" dirty="0"/>
              <a:t> talep </a:t>
            </a:r>
            <a:r>
              <a:rPr lang="en-US" dirty="0" err="1"/>
              <a:t>karşısında</a:t>
            </a:r>
            <a:r>
              <a:rPr lang="en-US" dirty="0"/>
              <a:t> </a:t>
            </a:r>
            <a:r>
              <a:rPr lang="en-US" dirty="0" err="1"/>
              <a:t>firmalar</a:t>
            </a:r>
            <a:r>
              <a:rPr lang="en-US" dirty="0"/>
              <a:t> </a:t>
            </a:r>
            <a:r>
              <a:rPr lang="en-US" dirty="0" err="1"/>
              <a:t>fiyatlarını</a:t>
            </a:r>
            <a:endParaRPr lang="en-US" dirty="0"/>
          </a:p>
          <a:p>
            <a:r>
              <a:rPr lang="en-US" dirty="0" err="1"/>
              <a:t>düşürmek</a:t>
            </a:r>
            <a:r>
              <a:rPr lang="en-US" dirty="0"/>
              <a:t> </a:t>
            </a:r>
            <a:r>
              <a:rPr lang="en-US" dirty="0" err="1"/>
              <a:t>zorunda</a:t>
            </a:r>
            <a:r>
              <a:rPr lang="en-US" dirty="0"/>
              <a:t> </a:t>
            </a:r>
            <a:r>
              <a:rPr lang="en-US" dirty="0" err="1"/>
              <a:t>kalmaktadırlar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Bu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i="1" dirty="0"/>
              <a:t>cd </a:t>
            </a:r>
            <a:r>
              <a:rPr lang="en-US" dirty="0" err="1"/>
              <a:t>deflasyonist</a:t>
            </a:r>
            <a:r>
              <a:rPr lang="en-US" dirty="0"/>
              <a:t> </a:t>
            </a:r>
            <a:r>
              <a:rPr lang="en-US" dirty="0" err="1"/>
              <a:t>açık</a:t>
            </a:r>
            <a:r>
              <a:rPr lang="en-US" dirty="0"/>
              <a:t> olarak</a:t>
            </a:r>
          </a:p>
          <a:p>
            <a:r>
              <a:rPr lang="en-US" dirty="0" err="1"/>
              <a:t>adlandırılmaktadır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72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588A-93A8-4013-BCB4-F4AE27569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37A043-1FF6-4F15-A434-71DD519F4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524" y="1283898"/>
            <a:ext cx="7308952" cy="45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7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{0B82919C-DC61-4B3E-AE51-7B9C09AB1396}tf02900743</Template>
  <TotalTime>5</TotalTime>
  <Words>216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Dalgalanmalar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Dalgalanmalar</dc:title>
  <dc:creator>Umut Öneş</dc:creator>
  <cp:lastModifiedBy>Umut Öneş</cp:lastModifiedBy>
  <cp:revision>1</cp:revision>
  <dcterms:created xsi:type="dcterms:W3CDTF">2020-01-23T11:33:05Z</dcterms:created>
  <dcterms:modified xsi:type="dcterms:W3CDTF">2020-01-23T11:38:46Z</dcterms:modified>
</cp:coreProperties>
</file>