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72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71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60" d="100"/>
          <a:sy n="60" d="100"/>
        </p:scale>
        <p:origin x="96" y="1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23-Jan-20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31F31-25DF-47D7-ADD8-BBE914195D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Dalgalanmalar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0D4970-F719-44D1-A6ED-6472F30964D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Makro İktisada Giriş Ders VII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4230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FD45F-BAFA-443E-BF3E-5244F8DDA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Image result for 2008 financial crisis">
            <a:extLst>
              <a:ext uri="{FF2B5EF4-FFF2-40B4-BE49-F238E27FC236}">
                <a16:creationId xmlns:a16="http://schemas.microsoft.com/office/drawing/2014/main" id="{79FBD8CB-43D9-4DF7-9E90-CF2D5ACC129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457" y="1282071"/>
            <a:ext cx="6319086" cy="4748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23289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91C94-3AAF-4C7B-9A55-EA8C3308C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Related image">
            <a:extLst>
              <a:ext uri="{FF2B5EF4-FFF2-40B4-BE49-F238E27FC236}">
                <a16:creationId xmlns:a16="http://schemas.microsoft.com/office/drawing/2014/main" id="{E5B0450F-A3EE-45D0-9D8A-D51EFE93B1B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5973" y="1412235"/>
            <a:ext cx="7060053" cy="4463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78263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3AD35-83A1-4F48-B721-5615D129E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Image result for 2008 financial crisis">
            <a:extLst>
              <a:ext uri="{FF2B5EF4-FFF2-40B4-BE49-F238E27FC236}">
                <a16:creationId xmlns:a16="http://schemas.microsoft.com/office/drawing/2014/main" id="{3017E6B4-CFE4-4797-88CF-E66FEE87A27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1019" y="1050815"/>
            <a:ext cx="7069961" cy="4756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67424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C2E3C-0FEA-4211-8774-2B5F18D59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A29EB5-2C54-469B-A587-BD3E888C4C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Ders Notları: Ozan Eruygur</a:t>
            </a:r>
          </a:p>
          <a:p>
            <a:r>
              <a:rPr lang="en-US" dirty="0" err="1"/>
              <a:t>İktisada</a:t>
            </a:r>
            <a:r>
              <a:rPr lang="en-US" dirty="0"/>
              <a:t> </a:t>
            </a:r>
            <a:r>
              <a:rPr lang="en-US" dirty="0" err="1"/>
              <a:t>Giriş</a:t>
            </a:r>
            <a:r>
              <a:rPr lang="en-US" dirty="0"/>
              <a:t>, </a:t>
            </a:r>
            <a:r>
              <a:rPr lang="en-US" dirty="0" err="1"/>
              <a:t>Editör</a:t>
            </a:r>
            <a:r>
              <a:rPr lang="en-US" dirty="0"/>
              <a:t>: </a:t>
            </a:r>
            <a:r>
              <a:rPr lang="en-US" dirty="0" err="1"/>
              <a:t>Ömer</a:t>
            </a:r>
            <a:r>
              <a:rPr lang="en-US" dirty="0"/>
              <a:t> Faruk </a:t>
            </a:r>
            <a:r>
              <a:rPr lang="en-US" dirty="0" err="1"/>
              <a:t>Çolak</a:t>
            </a:r>
            <a:r>
              <a:rPr lang="en-US" dirty="0"/>
              <a:t>, Gazi </a:t>
            </a:r>
            <a:r>
              <a:rPr lang="en-US" dirty="0" err="1"/>
              <a:t>Yayınevi</a:t>
            </a:r>
            <a:r>
              <a:rPr lang="en-US" dirty="0"/>
              <a:t>, Ankara, 2008</a:t>
            </a:r>
          </a:p>
        </p:txBody>
      </p:sp>
    </p:spTree>
    <p:extLst>
      <p:ext uri="{BB962C8B-B14F-4D97-AF65-F5344CB8AC3E}">
        <p14:creationId xmlns:p14="http://schemas.microsoft.com/office/powerpoint/2010/main" val="2519715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D921B7-B375-4CAB-8BBD-A3B1968C1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C09AAA-A675-45A4-9167-9D0BFE2265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tasarruf</a:t>
            </a:r>
            <a:r>
              <a:rPr lang="en-US" b="1" dirty="0"/>
              <a:t> </a:t>
            </a:r>
            <a:r>
              <a:rPr lang="en-US" b="1" dirty="0" err="1"/>
              <a:t>paradoksu</a:t>
            </a:r>
            <a:r>
              <a:rPr lang="en-US" b="1" dirty="0"/>
              <a:t> </a:t>
            </a:r>
            <a:r>
              <a:rPr lang="en-US" dirty="0" err="1"/>
              <a:t>tasarruf</a:t>
            </a:r>
            <a:r>
              <a:rPr lang="en-US" dirty="0"/>
              <a:t> </a:t>
            </a:r>
            <a:r>
              <a:rPr lang="en-US" dirty="0" err="1"/>
              <a:t>paradoksu</a:t>
            </a:r>
            <a:r>
              <a:rPr lang="en-US" dirty="0"/>
              <a:t>, </a:t>
            </a:r>
            <a:r>
              <a:rPr lang="en-US" dirty="0" err="1"/>
              <a:t>halkın</a:t>
            </a:r>
            <a:r>
              <a:rPr lang="en-US" dirty="0"/>
              <a:t> her </a:t>
            </a:r>
            <a:r>
              <a:rPr lang="en-US" dirty="0" err="1"/>
              <a:t>ulusal</a:t>
            </a:r>
            <a:r>
              <a:rPr lang="en-US" dirty="0"/>
              <a:t> </a:t>
            </a:r>
            <a:r>
              <a:rPr lang="en-US" dirty="0" err="1"/>
              <a:t>gelir</a:t>
            </a:r>
            <a:endParaRPr lang="en-US" dirty="0"/>
          </a:p>
          <a:p>
            <a:r>
              <a:rPr lang="en-US" dirty="0" err="1"/>
              <a:t>seviyesinde</a:t>
            </a:r>
            <a:r>
              <a:rPr lang="en-US" dirty="0"/>
              <a:t> daha çok </a:t>
            </a:r>
            <a:r>
              <a:rPr lang="en-US" dirty="0" err="1"/>
              <a:t>tasarruf</a:t>
            </a:r>
            <a:r>
              <a:rPr lang="en-US" dirty="0"/>
              <a:t> </a:t>
            </a:r>
            <a:r>
              <a:rPr lang="en-US" dirty="0" err="1"/>
              <a:t>yapmaya</a:t>
            </a:r>
            <a:r>
              <a:rPr lang="en-US" dirty="0"/>
              <a:t> </a:t>
            </a:r>
            <a:r>
              <a:rPr lang="en-US" dirty="0" err="1"/>
              <a:t>başlamasının</a:t>
            </a:r>
            <a:r>
              <a:rPr lang="en-US" dirty="0"/>
              <a:t> (daha </a:t>
            </a:r>
            <a:r>
              <a:rPr lang="en-US" dirty="0" err="1"/>
              <a:t>tutumlu</a:t>
            </a:r>
            <a:endParaRPr lang="en-US" dirty="0"/>
          </a:p>
          <a:p>
            <a:r>
              <a:rPr lang="en-US" dirty="0"/>
              <a:t>hale </a:t>
            </a:r>
            <a:r>
              <a:rPr lang="en-US" dirty="0" err="1"/>
              <a:t>gelmesinin</a:t>
            </a:r>
            <a:r>
              <a:rPr lang="en-US" dirty="0"/>
              <a:t>) </a:t>
            </a:r>
            <a:r>
              <a:rPr lang="en-US" dirty="0" err="1"/>
              <a:t>ulusal</a:t>
            </a:r>
            <a:r>
              <a:rPr lang="en-US" dirty="0"/>
              <a:t> </a:t>
            </a:r>
            <a:r>
              <a:rPr lang="en-US" dirty="0" err="1"/>
              <a:t>geliri</a:t>
            </a:r>
            <a:r>
              <a:rPr lang="en-US" dirty="0"/>
              <a:t> </a:t>
            </a:r>
            <a:r>
              <a:rPr lang="en-US" dirty="0" err="1"/>
              <a:t>artırmaması</a:t>
            </a:r>
            <a:r>
              <a:rPr lang="en-US" dirty="0"/>
              <a:t>, aksine </a:t>
            </a:r>
            <a:r>
              <a:rPr lang="en-US" dirty="0" err="1"/>
              <a:t>düşürmesine</a:t>
            </a:r>
            <a:endParaRPr lang="en-US" dirty="0"/>
          </a:p>
          <a:p>
            <a:r>
              <a:rPr lang="en-US" dirty="0" err="1"/>
              <a:t>verilen</a:t>
            </a:r>
            <a:r>
              <a:rPr lang="en-US" dirty="0"/>
              <a:t> </a:t>
            </a:r>
            <a:r>
              <a:rPr lang="en-US" dirty="0" err="1"/>
              <a:t>addır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88741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3D1818-7FBD-4786-BAF5-3691863F9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AF7B66D-ED7E-4DA7-9B09-955B07D211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59490" y="1328014"/>
            <a:ext cx="7473019" cy="4640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781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604D4-6D7C-4F1D-9D61-9B6F4D411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D9D4FC-5827-4E77-B304-AC24F541C7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tam </a:t>
            </a:r>
            <a:r>
              <a:rPr lang="en-US" b="1" dirty="0" err="1"/>
              <a:t>istihdam</a:t>
            </a:r>
            <a:r>
              <a:rPr lang="en-US" b="1" dirty="0"/>
              <a:t> </a:t>
            </a:r>
            <a:r>
              <a:rPr lang="en-US" dirty="0"/>
              <a:t>tam </a:t>
            </a:r>
            <a:r>
              <a:rPr lang="en-US" dirty="0" err="1"/>
              <a:t>istihdamı</a:t>
            </a:r>
            <a:r>
              <a:rPr lang="en-US" dirty="0"/>
              <a:t> </a:t>
            </a:r>
            <a:r>
              <a:rPr lang="en-US" dirty="0" err="1"/>
              <a:t>ülkenin</a:t>
            </a:r>
            <a:r>
              <a:rPr lang="en-US" dirty="0"/>
              <a:t> </a:t>
            </a:r>
            <a:r>
              <a:rPr lang="en-US" dirty="0" err="1"/>
              <a:t>sahip</a:t>
            </a:r>
            <a:r>
              <a:rPr lang="en-US" dirty="0"/>
              <a:t> </a:t>
            </a:r>
            <a:r>
              <a:rPr lang="en-US" dirty="0" err="1"/>
              <a:t>oluğu</a:t>
            </a:r>
            <a:r>
              <a:rPr lang="en-US" dirty="0"/>
              <a:t> tüm </a:t>
            </a:r>
            <a:r>
              <a:rPr lang="en-US" dirty="0" err="1"/>
              <a:t>üretim</a:t>
            </a:r>
            <a:endParaRPr lang="en-US" dirty="0"/>
          </a:p>
          <a:p>
            <a:r>
              <a:rPr lang="en-US" dirty="0" err="1"/>
              <a:t>faktörlerini</a:t>
            </a:r>
            <a:r>
              <a:rPr lang="en-US" dirty="0"/>
              <a:t>; </a:t>
            </a:r>
            <a:r>
              <a:rPr lang="en-US" dirty="0" err="1"/>
              <a:t>işgücü</a:t>
            </a:r>
            <a:r>
              <a:rPr lang="en-US" dirty="0"/>
              <a:t>, </a:t>
            </a:r>
            <a:r>
              <a:rPr lang="en-US" dirty="0" err="1"/>
              <a:t>sermaye</a:t>
            </a:r>
            <a:r>
              <a:rPr lang="en-US" dirty="0"/>
              <a:t>, </a:t>
            </a:r>
            <a:r>
              <a:rPr lang="en-US" dirty="0" err="1"/>
              <a:t>doğal</a:t>
            </a:r>
            <a:r>
              <a:rPr lang="en-US" dirty="0"/>
              <a:t> </a:t>
            </a:r>
            <a:r>
              <a:rPr lang="en-US" dirty="0" err="1"/>
              <a:t>kaynaklar</a:t>
            </a:r>
            <a:r>
              <a:rPr lang="en-US" dirty="0"/>
              <a:t>, </a:t>
            </a:r>
            <a:r>
              <a:rPr lang="en-US" dirty="0" err="1"/>
              <a:t>girişimci</a:t>
            </a:r>
            <a:r>
              <a:rPr lang="en-US" dirty="0"/>
              <a:t> ve mal ve</a:t>
            </a:r>
          </a:p>
          <a:p>
            <a:r>
              <a:rPr lang="en-US" dirty="0" err="1"/>
              <a:t>hizmet</a:t>
            </a:r>
            <a:r>
              <a:rPr lang="en-US" dirty="0"/>
              <a:t> </a:t>
            </a:r>
            <a:r>
              <a:rPr lang="en-US" dirty="0" err="1"/>
              <a:t>üretimine</a:t>
            </a:r>
            <a:r>
              <a:rPr lang="en-US" dirty="0"/>
              <a:t> </a:t>
            </a:r>
            <a:r>
              <a:rPr lang="en-US" dirty="0" err="1"/>
              <a:t>ilişkin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birikimini</a:t>
            </a:r>
            <a:r>
              <a:rPr lang="en-US" dirty="0"/>
              <a:t> (</a:t>
            </a:r>
            <a:r>
              <a:rPr lang="en-US" dirty="0" err="1"/>
              <a:t>teknoloji</a:t>
            </a:r>
            <a:r>
              <a:rPr lang="en-US" dirty="0"/>
              <a:t>) tam </a:t>
            </a:r>
            <a:r>
              <a:rPr lang="en-US" dirty="0" err="1"/>
              <a:t>kullanması</a:t>
            </a:r>
            <a:endParaRPr lang="en-US" dirty="0"/>
          </a:p>
          <a:p>
            <a:r>
              <a:rPr lang="en-US" dirty="0"/>
              <a:t>olarak </a:t>
            </a:r>
            <a:r>
              <a:rPr lang="en-US" dirty="0" err="1"/>
              <a:t>tanımlamaktayız</a:t>
            </a:r>
            <a:r>
              <a:rPr lang="en-US" dirty="0"/>
              <a:t>.</a:t>
            </a:r>
          </a:p>
          <a:p>
            <a:r>
              <a:rPr lang="en-US" dirty="0"/>
              <a:t>• Tam </a:t>
            </a:r>
            <a:r>
              <a:rPr lang="en-US" dirty="0" err="1"/>
              <a:t>istihdam</a:t>
            </a:r>
            <a:r>
              <a:rPr lang="en-US" dirty="0"/>
              <a:t> </a:t>
            </a:r>
            <a:r>
              <a:rPr lang="en-US" dirty="0" err="1"/>
              <a:t>düzeyinde</a:t>
            </a:r>
            <a:r>
              <a:rPr lang="en-US" dirty="0"/>
              <a:t> </a:t>
            </a:r>
            <a:r>
              <a:rPr lang="en-US" dirty="0" err="1"/>
              <a:t>üretilen</a:t>
            </a:r>
            <a:r>
              <a:rPr lang="en-US" dirty="0"/>
              <a:t> </a:t>
            </a:r>
            <a:r>
              <a:rPr lang="en-US" dirty="0" err="1"/>
              <a:t>ulusal</a:t>
            </a:r>
            <a:r>
              <a:rPr lang="en-US" dirty="0"/>
              <a:t> </a:t>
            </a:r>
            <a:r>
              <a:rPr lang="en-US" dirty="0" err="1"/>
              <a:t>gelir</a:t>
            </a:r>
            <a:r>
              <a:rPr lang="en-US" dirty="0"/>
              <a:t> ise </a:t>
            </a:r>
            <a:r>
              <a:rPr lang="en-US" i="1" dirty="0" err="1"/>
              <a:t>potansiyel</a:t>
            </a:r>
            <a:endParaRPr lang="en-US" i="1" dirty="0"/>
          </a:p>
          <a:p>
            <a:r>
              <a:rPr lang="en-US" i="1" dirty="0" err="1"/>
              <a:t>ulusal</a:t>
            </a:r>
            <a:r>
              <a:rPr lang="en-US" i="1" dirty="0"/>
              <a:t> </a:t>
            </a:r>
            <a:r>
              <a:rPr lang="en-US" i="1" dirty="0" err="1"/>
              <a:t>gelir</a:t>
            </a:r>
            <a:r>
              <a:rPr lang="en-US" i="1" dirty="0"/>
              <a:t> </a:t>
            </a:r>
            <a:r>
              <a:rPr lang="en-US" dirty="0"/>
              <a:t>(</a:t>
            </a:r>
            <a:r>
              <a:rPr lang="en-US" dirty="0" err="1"/>
              <a:t>Yf</a:t>
            </a:r>
            <a:r>
              <a:rPr lang="en-US" dirty="0"/>
              <a:t>)olarak </a:t>
            </a:r>
            <a:r>
              <a:rPr lang="en-US" dirty="0" err="1"/>
              <a:t>tanımlanmaktadır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051485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04604-C625-48C2-A22F-EEAF7355F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76518F-0674-4002-A173-476FE859A3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Tam </a:t>
            </a:r>
            <a:r>
              <a:rPr lang="en-US" dirty="0" err="1"/>
              <a:t>istihdam</a:t>
            </a:r>
            <a:r>
              <a:rPr lang="en-US" dirty="0"/>
              <a:t> </a:t>
            </a:r>
            <a:r>
              <a:rPr lang="en-US" dirty="0" err="1"/>
              <a:t>ulusal</a:t>
            </a:r>
            <a:r>
              <a:rPr lang="en-US" dirty="0"/>
              <a:t> </a:t>
            </a:r>
            <a:r>
              <a:rPr lang="en-US" dirty="0" err="1"/>
              <a:t>gelir</a:t>
            </a:r>
            <a:r>
              <a:rPr lang="en-US" dirty="0"/>
              <a:t> </a:t>
            </a:r>
            <a:r>
              <a:rPr lang="en-US" dirty="0" err="1"/>
              <a:t>düzeyinde</a:t>
            </a:r>
            <a:r>
              <a:rPr lang="en-US" dirty="0"/>
              <a:t> </a:t>
            </a:r>
            <a:r>
              <a:rPr lang="en-US" dirty="0" err="1"/>
              <a:t>otonom</a:t>
            </a:r>
            <a:r>
              <a:rPr lang="en-US" dirty="0"/>
              <a:t> </a:t>
            </a:r>
            <a:r>
              <a:rPr lang="en-US" dirty="0" err="1"/>
              <a:t>harcamalarda</a:t>
            </a:r>
            <a:endParaRPr lang="en-US" dirty="0"/>
          </a:p>
          <a:p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çıkan</a:t>
            </a:r>
            <a:r>
              <a:rPr lang="en-US" dirty="0"/>
              <a:t> bir </a:t>
            </a:r>
            <a:r>
              <a:rPr lang="en-US" dirty="0" err="1"/>
              <a:t>artış</a:t>
            </a:r>
            <a:r>
              <a:rPr lang="en-US" dirty="0"/>
              <a:t>, </a:t>
            </a:r>
            <a:r>
              <a:rPr lang="en-US" dirty="0" err="1"/>
              <a:t>planlanan</a:t>
            </a:r>
            <a:r>
              <a:rPr lang="en-US" dirty="0"/>
              <a:t> </a:t>
            </a:r>
            <a:r>
              <a:rPr lang="en-US" dirty="0" err="1"/>
              <a:t>toplam</a:t>
            </a:r>
            <a:r>
              <a:rPr lang="en-US" dirty="0"/>
              <a:t> </a:t>
            </a:r>
            <a:r>
              <a:rPr lang="en-US" dirty="0" err="1"/>
              <a:t>harcama</a:t>
            </a:r>
            <a:r>
              <a:rPr lang="en-US" dirty="0"/>
              <a:t> </a:t>
            </a:r>
            <a:r>
              <a:rPr lang="en-US" dirty="0" err="1"/>
              <a:t>fonksiyonunu</a:t>
            </a:r>
            <a:endParaRPr lang="en-US" dirty="0"/>
          </a:p>
          <a:p>
            <a:r>
              <a:rPr lang="en-US" dirty="0" err="1"/>
              <a:t>yukarı</a:t>
            </a:r>
            <a:r>
              <a:rPr lang="en-US" dirty="0"/>
              <a:t> </a:t>
            </a:r>
            <a:r>
              <a:rPr lang="en-US" dirty="0" err="1"/>
              <a:t>doğru</a:t>
            </a:r>
            <a:r>
              <a:rPr lang="en-US" dirty="0"/>
              <a:t> </a:t>
            </a:r>
            <a:r>
              <a:rPr lang="en-US" dirty="0" err="1"/>
              <a:t>kaydırmaktadır</a:t>
            </a:r>
            <a:r>
              <a:rPr lang="en-US" dirty="0"/>
              <a:t>.</a:t>
            </a:r>
          </a:p>
          <a:p>
            <a:r>
              <a:rPr lang="nn-NO" dirty="0"/>
              <a:t>o Ancak kısa dönemde ekonomide üretim faktörlerinin</a:t>
            </a:r>
          </a:p>
          <a:p>
            <a:r>
              <a:rPr lang="en-US" dirty="0" err="1"/>
              <a:t>miktar</a:t>
            </a:r>
            <a:r>
              <a:rPr lang="en-US" dirty="0"/>
              <a:t> ve </a:t>
            </a:r>
            <a:r>
              <a:rPr lang="en-US" dirty="0" err="1"/>
              <a:t>üretkenliğini</a:t>
            </a:r>
            <a:r>
              <a:rPr lang="en-US" dirty="0"/>
              <a:t> </a:t>
            </a:r>
            <a:r>
              <a:rPr lang="en-US" dirty="0" err="1"/>
              <a:t>artırarak</a:t>
            </a:r>
            <a:r>
              <a:rPr lang="en-US" dirty="0"/>
              <a:t> </a:t>
            </a:r>
            <a:r>
              <a:rPr lang="en-US" dirty="0" err="1"/>
              <a:t>üretimi</a:t>
            </a:r>
            <a:r>
              <a:rPr lang="en-US" dirty="0"/>
              <a:t> </a:t>
            </a:r>
            <a:r>
              <a:rPr lang="en-US" dirty="0" err="1"/>
              <a:t>artırmak</a:t>
            </a:r>
            <a:r>
              <a:rPr lang="en-US" dirty="0"/>
              <a:t> </a:t>
            </a:r>
            <a:r>
              <a:rPr lang="en-US" dirty="0" err="1"/>
              <a:t>olanaklı</a:t>
            </a:r>
            <a:endParaRPr lang="en-US" dirty="0"/>
          </a:p>
          <a:p>
            <a:r>
              <a:rPr lang="en-US" dirty="0" err="1"/>
              <a:t>olmadığından</a:t>
            </a:r>
            <a:r>
              <a:rPr lang="en-US" dirty="0"/>
              <a:t>, </a:t>
            </a:r>
            <a:r>
              <a:rPr lang="en-US" dirty="0" err="1"/>
              <a:t>karşılanamayan</a:t>
            </a:r>
            <a:r>
              <a:rPr lang="en-US" dirty="0"/>
              <a:t> talep, mal ve </a:t>
            </a:r>
            <a:r>
              <a:rPr lang="en-US" dirty="0" err="1"/>
              <a:t>hizmetlerin</a:t>
            </a:r>
            <a:endParaRPr lang="en-US" dirty="0"/>
          </a:p>
          <a:p>
            <a:r>
              <a:rPr lang="en-US" dirty="0" err="1"/>
              <a:t>fiyatlarının</a:t>
            </a:r>
            <a:r>
              <a:rPr lang="en-US" dirty="0"/>
              <a:t> </a:t>
            </a:r>
            <a:r>
              <a:rPr lang="en-US" dirty="0" err="1"/>
              <a:t>yükselmesine</a:t>
            </a:r>
            <a:r>
              <a:rPr lang="en-US" dirty="0"/>
              <a:t> neden </a:t>
            </a:r>
            <a:r>
              <a:rPr lang="en-US" dirty="0" err="1"/>
              <a:t>olacaktır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 Bu </a:t>
            </a:r>
            <a:r>
              <a:rPr lang="en-US" dirty="0" err="1"/>
              <a:t>nedenle</a:t>
            </a:r>
            <a:r>
              <a:rPr lang="en-US" dirty="0"/>
              <a:t> </a:t>
            </a:r>
            <a:r>
              <a:rPr lang="en-US" i="1" dirty="0"/>
              <a:t>ab </a:t>
            </a:r>
            <a:r>
              <a:rPr lang="en-US" dirty="0" err="1"/>
              <a:t>enflasyonist</a:t>
            </a:r>
            <a:r>
              <a:rPr lang="en-US" dirty="0"/>
              <a:t> </a:t>
            </a:r>
            <a:r>
              <a:rPr lang="en-US" dirty="0" err="1"/>
              <a:t>açık</a:t>
            </a:r>
            <a:r>
              <a:rPr lang="en-US" dirty="0"/>
              <a:t> olarak</a:t>
            </a:r>
          </a:p>
          <a:p>
            <a:r>
              <a:rPr lang="en-US" dirty="0" err="1"/>
              <a:t>adlandırılmaktadır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21284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04604-C625-48C2-A22F-EEAF7355F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92780C8-D8A4-4B91-B2FE-0CC24BE50E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67266" y="982132"/>
            <a:ext cx="7857468" cy="489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7848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BAEEA-ED11-4968-A5A6-8F7D81524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6F6406-1373-4850-BA2E-668D415151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Tam </a:t>
            </a:r>
            <a:r>
              <a:rPr lang="en-US" dirty="0" err="1"/>
              <a:t>istihdam</a:t>
            </a:r>
            <a:r>
              <a:rPr lang="en-US" dirty="0"/>
              <a:t> </a:t>
            </a:r>
            <a:r>
              <a:rPr lang="en-US" dirty="0" err="1"/>
              <a:t>ulusal</a:t>
            </a:r>
            <a:r>
              <a:rPr lang="en-US" dirty="0"/>
              <a:t> </a:t>
            </a:r>
            <a:r>
              <a:rPr lang="en-US" dirty="0" err="1"/>
              <a:t>gelir</a:t>
            </a:r>
            <a:r>
              <a:rPr lang="en-US" dirty="0"/>
              <a:t> </a:t>
            </a:r>
            <a:r>
              <a:rPr lang="en-US" dirty="0" err="1"/>
              <a:t>düzeyinde</a:t>
            </a:r>
            <a:r>
              <a:rPr lang="en-US" dirty="0"/>
              <a:t> </a:t>
            </a:r>
            <a:r>
              <a:rPr lang="en-US" dirty="0" err="1"/>
              <a:t>otonam</a:t>
            </a:r>
            <a:r>
              <a:rPr lang="en-US" dirty="0"/>
              <a:t> </a:t>
            </a:r>
            <a:r>
              <a:rPr lang="en-US" dirty="0" err="1"/>
              <a:t>harcamalarda</a:t>
            </a:r>
            <a:endParaRPr lang="en-US" dirty="0"/>
          </a:p>
          <a:p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çıkan</a:t>
            </a:r>
            <a:r>
              <a:rPr lang="en-US" dirty="0"/>
              <a:t> bir </a:t>
            </a:r>
            <a:r>
              <a:rPr lang="en-US" dirty="0" err="1"/>
              <a:t>azalış</a:t>
            </a:r>
            <a:r>
              <a:rPr lang="en-US" dirty="0"/>
              <a:t>, </a:t>
            </a:r>
            <a:r>
              <a:rPr lang="en-US" dirty="0" err="1"/>
              <a:t>planlanan</a:t>
            </a:r>
            <a:r>
              <a:rPr lang="en-US" dirty="0"/>
              <a:t> </a:t>
            </a:r>
            <a:r>
              <a:rPr lang="en-US" dirty="0" err="1"/>
              <a:t>toplam</a:t>
            </a:r>
            <a:r>
              <a:rPr lang="en-US" dirty="0"/>
              <a:t> </a:t>
            </a:r>
            <a:r>
              <a:rPr lang="en-US" dirty="0" err="1"/>
              <a:t>harcama</a:t>
            </a:r>
            <a:endParaRPr lang="en-US" dirty="0"/>
          </a:p>
          <a:p>
            <a:r>
              <a:rPr lang="en-US" dirty="0" err="1"/>
              <a:t>fonksiyonunu</a:t>
            </a:r>
            <a:r>
              <a:rPr lang="en-US" dirty="0"/>
              <a:t> </a:t>
            </a:r>
            <a:r>
              <a:rPr lang="en-US" dirty="0" err="1"/>
              <a:t>aşağı</a:t>
            </a:r>
            <a:r>
              <a:rPr lang="en-US" dirty="0"/>
              <a:t> </a:t>
            </a:r>
            <a:r>
              <a:rPr lang="en-US" dirty="0" err="1"/>
              <a:t>doğru</a:t>
            </a:r>
            <a:r>
              <a:rPr lang="en-US" dirty="0"/>
              <a:t> </a:t>
            </a:r>
            <a:r>
              <a:rPr lang="en-US" dirty="0" err="1"/>
              <a:t>kaydırmaktadır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8586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BAEEA-ED11-4968-A5A6-8F7D81524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6F6406-1373-4850-BA2E-668D415151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 </a:t>
            </a:r>
            <a:r>
              <a:rPr lang="en-US" dirty="0" err="1"/>
              <a:t>Ancak</a:t>
            </a:r>
            <a:r>
              <a:rPr lang="en-US" dirty="0"/>
              <a:t> </a:t>
            </a:r>
            <a:r>
              <a:rPr lang="en-US" dirty="0" err="1"/>
              <a:t>kısa</a:t>
            </a:r>
            <a:r>
              <a:rPr lang="en-US" dirty="0"/>
              <a:t> </a:t>
            </a:r>
            <a:r>
              <a:rPr lang="en-US" dirty="0" err="1"/>
              <a:t>dönemde</a:t>
            </a:r>
            <a:r>
              <a:rPr lang="en-US" dirty="0"/>
              <a:t> </a:t>
            </a:r>
            <a:r>
              <a:rPr lang="en-US" dirty="0" err="1"/>
              <a:t>ekonomide</a:t>
            </a:r>
            <a:r>
              <a:rPr lang="en-US" dirty="0"/>
              <a:t> </a:t>
            </a:r>
            <a:r>
              <a:rPr lang="en-US" dirty="0" err="1"/>
              <a:t>üretimde</a:t>
            </a:r>
            <a:r>
              <a:rPr lang="en-US" dirty="0"/>
              <a:t> </a:t>
            </a:r>
            <a:r>
              <a:rPr lang="en-US" dirty="0" err="1"/>
              <a:t>kullanılan</a:t>
            </a:r>
            <a:endParaRPr lang="en-US" dirty="0"/>
          </a:p>
          <a:p>
            <a:r>
              <a:rPr lang="en-US" dirty="0" err="1"/>
              <a:t>üretim</a:t>
            </a:r>
            <a:r>
              <a:rPr lang="en-US" dirty="0"/>
              <a:t> </a:t>
            </a:r>
            <a:r>
              <a:rPr lang="en-US" dirty="0" err="1"/>
              <a:t>faktörlerinin</a:t>
            </a:r>
            <a:r>
              <a:rPr lang="en-US" dirty="0"/>
              <a:t> </a:t>
            </a:r>
            <a:r>
              <a:rPr lang="en-US" dirty="0" err="1"/>
              <a:t>miktarlarını</a:t>
            </a:r>
            <a:r>
              <a:rPr lang="en-US" dirty="0"/>
              <a:t> </a:t>
            </a:r>
            <a:r>
              <a:rPr lang="en-US" dirty="0" err="1"/>
              <a:t>azalmak</a:t>
            </a:r>
            <a:r>
              <a:rPr lang="en-US" dirty="0"/>
              <a:t> </a:t>
            </a:r>
            <a:r>
              <a:rPr lang="en-US" dirty="0" err="1"/>
              <a:t>olanaklı</a:t>
            </a:r>
            <a:endParaRPr lang="en-US" dirty="0"/>
          </a:p>
          <a:p>
            <a:r>
              <a:rPr lang="en-US" dirty="0" err="1"/>
              <a:t>olmadığından</a:t>
            </a:r>
            <a:r>
              <a:rPr lang="en-US" dirty="0"/>
              <a:t>, </a:t>
            </a:r>
            <a:r>
              <a:rPr lang="en-US" dirty="0" err="1"/>
              <a:t>düşen</a:t>
            </a:r>
            <a:r>
              <a:rPr lang="en-US" dirty="0"/>
              <a:t> talep </a:t>
            </a:r>
            <a:r>
              <a:rPr lang="en-US" dirty="0" err="1"/>
              <a:t>karşısında</a:t>
            </a:r>
            <a:r>
              <a:rPr lang="en-US" dirty="0"/>
              <a:t> </a:t>
            </a:r>
            <a:r>
              <a:rPr lang="en-US" dirty="0" err="1"/>
              <a:t>firmalar</a:t>
            </a:r>
            <a:r>
              <a:rPr lang="en-US" dirty="0"/>
              <a:t> </a:t>
            </a:r>
            <a:r>
              <a:rPr lang="en-US" dirty="0" err="1"/>
              <a:t>fiyatlarını</a:t>
            </a:r>
            <a:endParaRPr lang="en-US" dirty="0"/>
          </a:p>
          <a:p>
            <a:r>
              <a:rPr lang="en-US" dirty="0" err="1"/>
              <a:t>düşürmek</a:t>
            </a:r>
            <a:r>
              <a:rPr lang="en-US" dirty="0"/>
              <a:t> </a:t>
            </a:r>
            <a:r>
              <a:rPr lang="en-US" dirty="0" err="1"/>
              <a:t>zorunda</a:t>
            </a:r>
            <a:r>
              <a:rPr lang="en-US" dirty="0"/>
              <a:t> </a:t>
            </a:r>
            <a:r>
              <a:rPr lang="en-US" dirty="0" err="1"/>
              <a:t>kalmaktadırlar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 Bu </a:t>
            </a:r>
            <a:r>
              <a:rPr lang="en-US" dirty="0" err="1"/>
              <a:t>nedenle</a:t>
            </a:r>
            <a:r>
              <a:rPr lang="en-US" dirty="0"/>
              <a:t> </a:t>
            </a:r>
            <a:r>
              <a:rPr lang="en-US" i="1" dirty="0"/>
              <a:t>cd </a:t>
            </a:r>
            <a:r>
              <a:rPr lang="en-US" dirty="0" err="1"/>
              <a:t>deflasyonist</a:t>
            </a:r>
            <a:r>
              <a:rPr lang="en-US" dirty="0"/>
              <a:t> </a:t>
            </a:r>
            <a:r>
              <a:rPr lang="en-US" dirty="0" err="1"/>
              <a:t>açık</a:t>
            </a:r>
            <a:r>
              <a:rPr lang="en-US" dirty="0"/>
              <a:t> olarak</a:t>
            </a:r>
          </a:p>
          <a:p>
            <a:r>
              <a:rPr lang="en-US" dirty="0" err="1"/>
              <a:t>adlandırılmaktadır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38721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52588A-93A8-4013-BCB4-F4AE27569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437A043-1FF6-4F15-A434-71DD519F49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41524" y="1283898"/>
            <a:ext cx="7308952" cy="459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8471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{0B82919C-DC61-4B3E-AE51-7B9C09AB1396}tf02900743</Template>
  <TotalTime>5</TotalTime>
  <Words>216</Words>
  <Application>Microsoft Office PowerPoint</Application>
  <PresentationFormat>Widescreen</PresentationFormat>
  <Paragraphs>33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Garamond</vt:lpstr>
      <vt:lpstr>Organic</vt:lpstr>
      <vt:lpstr>Dalgalanmalar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Dalgalanmalar</dc:title>
  <dc:creator>Umut Öneş</dc:creator>
  <cp:lastModifiedBy>Umut Öneş</cp:lastModifiedBy>
  <cp:revision>1</cp:revision>
  <dcterms:created xsi:type="dcterms:W3CDTF">2020-01-23T11:33:05Z</dcterms:created>
  <dcterms:modified xsi:type="dcterms:W3CDTF">2020-01-23T11:38:46Z</dcterms:modified>
</cp:coreProperties>
</file>