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51961-CD54-45DE-82E1-FBB774C52789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47093-8463-4E4F-9174-C89DDBCD1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4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7093-8463-4E4F-9174-C89DDBCD1F6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74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7093-8463-4E4F-9174-C89DDBCD1F6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11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7093-8463-4E4F-9174-C89DDBCD1F6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79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6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9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58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1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44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22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64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9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17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7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315D-9145-434F-8916-234F2B357C92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3275-3C68-4800-8300-2D293D78CA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10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-</a:t>
            </a:r>
            <a:r>
              <a:rPr lang="tr-TR" b="1" dirty="0" smtClean="0"/>
              <a:t>İspanya Veraset Savaşları (1702-1713)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289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-</a:t>
            </a:r>
            <a:r>
              <a:rPr lang="tr-TR" b="1" dirty="0" smtClean="0"/>
              <a:t>Avusturya Veraset Savaşı (1740-1748) </a:t>
            </a:r>
            <a:br>
              <a:rPr lang="tr-TR" b="1" dirty="0" smtClean="0"/>
            </a:br>
            <a:r>
              <a:rPr lang="tr-TR" dirty="0" smtClean="0"/>
              <a:t>(Avusturya, İngiltere, Hollanda X Prusya, Fransa, İspanya)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8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-Yedi Yıl Savaşları (1756-1763) </a:t>
            </a:r>
            <a:r>
              <a:rPr lang="tr-TR" dirty="0" smtClean="0"/>
              <a:t>(İngiltere X Fransa)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Deniz ticareti ve sömürgecilik yarışı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Sömürgelere yayılan bir </a:t>
            </a:r>
            <a:r>
              <a:rPr lang="tr-TR" dirty="0" smtClean="0"/>
              <a:t>savaş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Fransa’nın Hindistan, Afrika ve Amerika’dan çıkarılması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İngiltere’nin dünya gücü haline gelişi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Paris Barış Anlaşması (1763)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528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Aydınlanma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776" y="440024"/>
            <a:ext cx="12047034" cy="6333893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17. </a:t>
            </a:r>
            <a:r>
              <a:rPr lang="tr-TR" dirty="0"/>
              <a:t>v</a:t>
            </a:r>
            <a:r>
              <a:rPr lang="tr-TR" dirty="0" smtClean="0"/>
              <a:t>e 18. yü</a:t>
            </a:r>
            <a:r>
              <a:rPr lang="tr-TR" dirty="0"/>
              <a:t>z</a:t>
            </a:r>
            <a:r>
              <a:rPr lang="tr-TR" dirty="0" smtClean="0"/>
              <a:t>yılda Avrupa’da ortaya çıkan ve eski rejimin dışına çıkan yeni ve eleştirel düşünsel yönelimler bütünü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Coğrafi keşifler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Doğa bilimlerindeki ilerlemeler (keşif ve icatlar)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Rönesans ve reform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Ekonomik ve politik olarak </a:t>
            </a:r>
            <a:r>
              <a:rPr lang="tr-TR" dirty="0" smtClean="0"/>
              <a:t>olgunlaşmaya başlayan yeni </a:t>
            </a:r>
            <a:r>
              <a:rPr lang="tr-TR" dirty="0"/>
              <a:t>düzen ve yeni aktörler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İngiliz devrimi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504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Aydınlanma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Metafizikten uzaklaşma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Geleneksel inançlar ve önyargılardan kurtulup bağımsız akıl aracılığı ile dünyayı/doğayı kavrama, açıklama ve düzenleme </a:t>
            </a:r>
            <a:r>
              <a:rPr lang="tr-TR" dirty="0" smtClean="0"/>
              <a:t>çabası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Düşünceleri değiştirerek toplumu değiştirme/ıslah etme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 bir toplum anlayışı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01566" y="691376"/>
            <a:ext cx="10515600" cy="552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227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Aydınlanma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634" y="524107"/>
            <a:ext cx="11708526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Tanrısal iktidar kavrayışından hak-hukuk-sorumluluk temelli dünyevi iktidar anlayışına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Modern </a:t>
            </a:r>
            <a:r>
              <a:rPr lang="tr-TR" dirty="0"/>
              <a:t>bilimin doğuşu (gözlem, deney, çıkarım, eleştiri, sorgulama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Yükselen yeni ekonomik-toplumsal-siyasal düzenin düşünsel yansımasıdır.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  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077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176</Words>
  <Application>Microsoft Office PowerPoint</Application>
  <PresentationFormat>Geniş ekran</PresentationFormat>
  <Paragraphs>200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18. Yüzyıl</vt:lpstr>
      <vt:lpstr>18. Yüzyıl</vt:lpstr>
      <vt:lpstr>18. Yüzyıl</vt:lpstr>
      <vt:lpstr>Aydınlanma</vt:lpstr>
      <vt:lpstr>Aydınlanma</vt:lpstr>
      <vt:lpstr>Aydınlanma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Yüzyıl</dc:title>
  <dc:creator>Windows Kullanıcısı</dc:creator>
  <cp:lastModifiedBy>Windows Kullanıcısı</cp:lastModifiedBy>
  <cp:revision>1</cp:revision>
  <dcterms:created xsi:type="dcterms:W3CDTF">2019-05-08T18:54:04Z</dcterms:created>
  <dcterms:modified xsi:type="dcterms:W3CDTF">2019-05-08T18:56:10Z</dcterms:modified>
</cp:coreProperties>
</file>