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51961-CD54-45DE-82E1-FBB774C52789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147093-8463-4E4F-9174-C89DDBCD1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5444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147093-8463-4E4F-9174-C89DDBCD1F6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746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147093-8463-4E4F-9174-C89DDBCD1F6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7119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147093-8463-4E4F-9174-C89DDBCD1F6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3798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D315D-9145-434F-8916-234F2B357C92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F3275-3C68-4800-8300-2D293D78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2562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D315D-9145-434F-8916-234F2B357C92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F3275-3C68-4800-8300-2D293D78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9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D315D-9145-434F-8916-234F2B357C92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F3275-3C68-4800-8300-2D293D78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4581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D315D-9145-434F-8916-234F2B357C92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F3275-3C68-4800-8300-2D293D78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13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D315D-9145-434F-8916-234F2B357C92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F3275-3C68-4800-8300-2D293D78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8441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D315D-9145-434F-8916-234F2B357C92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F3275-3C68-4800-8300-2D293D78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0225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D315D-9145-434F-8916-234F2B357C92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F3275-3C68-4800-8300-2D293D78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3643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D315D-9145-434F-8916-234F2B357C92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F3275-3C68-4800-8300-2D293D78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5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D315D-9145-434F-8916-234F2B357C92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F3275-3C68-4800-8300-2D293D78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697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D315D-9145-434F-8916-234F2B357C92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F3275-3C68-4800-8300-2D293D78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9178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D315D-9145-434F-8916-234F2B357C92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F3275-3C68-4800-8300-2D293D78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774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D315D-9145-434F-8916-234F2B357C92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F3275-3C68-4800-8300-2D293D78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5104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18. Yüzyıl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7"/>
            <a:ext cx="11608419" cy="6779941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-</a:t>
            </a:r>
            <a:r>
              <a:rPr lang="tr-TR" b="1" dirty="0" smtClean="0"/>
              <a:t>İspanya Veraset Savaşları (1702-1713)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62896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18. Yüzyıl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7"/>
            <a:ext cx="11608419" cy="6779941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-</a:t>
            </a:r>
            <a:r>
              <a:rPr lang="tr-TR" b="1" dirty="0" smtClean="0"/>
              <a:t>Avusturya Veraset Savaşı (1740-1748) </a:t>
            </a:r>
            <a:br>
              <a:rPr lang="tr-TR" b="1" dirty="0" smtClean="0"/>
            </a:br>
            <a:r>
              <a:rPr lang="tr-TR" dirty="0" smtClean="0"/>
              <a:t>(Avusturya, İngiltere, Hollanda X Prusya, Fransa, İspanya)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085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18. Yüzyıl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7"/>
            <a:ext cx="11608419" cy="6779941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-Yedi Yıl Savaşları (1756-1763) </a:t>
            </a:r>
            <a:r>
              <a:rPr lang="tr-TR" dirty="0" smtClean="0"/>
              <a:t>(İngiltere X Fransa)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Deniz ticareti ve sömürgecilik yarışı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/>
              <a:t>Sömürgelere yayılan bir </a:t>
            </a:r>
            <a:r>
              <a:rPr lang="tr-TR" dirty="0" smtClean="0"/>
              <a:t>savaş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Fransa’nın Hindistan, Afrika ve Amerika’dan çıkarılması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İngiltere’nin dünya gücü haline gelişi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Paris Barış Anlaşması (1763)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85283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Aydınlanma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776" y="440024"/>
            <a:ext cx="12047034" cy="6333893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17. </a:t>
            </a:r>
            <a:r>
              <a:rPr lang="tr-TR" dirty="0"/>
              <a:t>v</a:t>
            </a:r>
            <a:r>
              <a:rPr lang="tr-TR" dirty="0" smtClean="0"/>
              <a:t>e 18. yü</a:t>
            </a:r>
            <a:r>
              <a:rPr lang="tr-TR" dirty="0"/>
              <a:t>z</a:t>
            </a:r>
            <a:r>
              <a:rPr lang="tr-TR" dirty="0" smtClean="0"/>
              <a:t>yılda Avrupa’da ortaya çıkan ve eski rejimin dışına çıkan yeni ve eleştirel düşünsel yönelimler bütünü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Coğrafi keşifler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Doğa bilimlerindeki ilerlemeler (keşif ve icatlar)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Rönesans ve reform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/>
              <a:t>Ekonomik ve politik olarak </a:t>
            </a:r>
            <a:r>
              <a:rPr lang="tr-TR" dirty="0" smtClean="0"/>
              <a:t>olgunlaşmaya başlayan yeni </a:t>
            </a:r>
            <a:r>
              <a:rPr lang="tr-TR" dirty="0"/>
              <a:t>düzen ve yeni aktörler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İngiliz devrimi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75041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Aydınlanma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7"/>
            <a:ext cx="11608419" cy="6779941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Metafizikten uzaklaşma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/>
              <a:t>Geleneksel inançlar ve önyargılardan kurtulup bağımsız akıl aracılığı ile dünyayı/doğayı kavrama, açıklama ve düzenleme </a:t>
            </a:r>
            <a:r>
              <a:rPr lang="tr-TR" dirty="0" smtClean="0"/>
              <a:t>çabası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Düşünceleri değiştirerek toplumu değiştirme/ıslah etme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Yeni bir toplum anlayışı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701566" y="691376"/>
            <a:ext cx="10515600" cy="5520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92274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Aydınlanma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6634" y="524107"/>
            <a:ext cx="11708526" cy="6779941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Tanrısal iktidar kavrayışından hak-hukuk-sorumluluk temelli dünyevi iktidar anlayışına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Modern </a:t>
            </a:r>
            <a:r>
              <a:rPr lang="tr-TR" dirty="0"/>
              <a:t>bilimin doğuşu (gözlem, deney, çıkarım, eleştiri, sorgulama</a:t>
            </a:r>
            <a:r>
              <a:rPr lang="tr-TR" dirty="0" smtClean="0"/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Yükselen yeni ekonomik-toplumsal-siyasal düzenin düşünsel yansımasıdır.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  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10770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176</Words>
  <Application>Microsoft Office PowerPoint</Application>
  <PresentationFormat>Geniş ekran</PresentationFormat>
  <Paragraphs>200</Paragraphs>
  <Slides>6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18. Yüzyıl</vt:lpstr>
      <vt:lpstr>18. Yüzyıl</vt:lpstr>
      <vt:lpstr>18. Yüzyıl</vt:lpstr>
      <vt:lpstr>Aydınlanma</vt:lpstr>
      <vt:lpstr>Aydınlanma</vt:lpstr>
      <vt:lpstr>Aydınlanma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18. Yüzyıl</dc:title>
  <dc:creator>Windows Kullanıcısı</dc:creator>
  <cp:lastModifiedBy>Windows Kullanıcısı</cp:lastModifiedBy>
  <cp:revision>1</cp:revision>
  <dcterms:created xsi:type="dcterms:W3CDTF">2019-05-08T18:54:04Z</dcterms:created>
  <dcterms:modified xsi:type="dcterms:W3CDTF">2019-05-08T18:56:10Z</dcterms:modified>
</cp:coreProperties>
</file>