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174E7AE-7FE5-4F49-AB16-C278B83D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FFFF"/>
                </a:solidFill>
                <a:latin typeface="+mn-lt"/>
              </a:rPr>
              <a:t>AĞ NEDİR?</a:t>
            </a:r>
            <a:br>
              <a:rPr lang="tr-TR" dirty="0">
                <a:solidFill>
                  <a:srgbClr val="FFFFFF"/>
                </a:solidFill>
              </a:rPr>
            </a:b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65821C-6910-4C5F-A24C-E7E5ED53D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Ağ, küçük bir alan içerisindeki veya uzak mesafelerdeki bilgisayarların kablolu veya kablosuz iletişim hatları aracılığıyla yazılım ve donanım bileşenleri ile birbirine bağlanarak meydana getirilen iletişim sistemidir.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5" name="Resim 34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71A51405-113A-41BF-A5DF-8ADF6B229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08" y="-19302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8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3D3FFE7-79F6-41A4-8F30-676AC7FBD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FFFF"/>
                </a:solidFill>
                <a:latin typeface="+mn-lt"/>
              </a:rPr>
              <a:t>AĞ TÜRLERİ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688662-2BBA-4961-9491-571FF9CC2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İhtiyaçların çeşitliliğine göre iki bilgisayardan binlerce bilgisayarı kapsayacak büyüklüğe kadar erişebilir.</a:t>
            </a:r>
          </a:p>
          <a:p>
            <a:endParaRPr lang="tr-T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7B6A6E1C-F405-4E19-9CBE-6F6D6243F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08" y="-19302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3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AE9D63D-CB75-4442-AC24-9A85F2C8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FFFF"/>
                </a:solidFill>
                <a:latin typeface="+mn-lt"/>
              </a:rPr>
              <a:t>AĞ TÜRLERİ</a:t>
            </a:r>
            <a:endParaRPr lang="tr-TR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4622A2-FB4D-446D-A596-C098C2C2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564" y="1178499"/>
            <a:ext cx="6415549" cy="47506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Yerel Alan Ağı (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Local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Area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Network – LAN)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dirty="0"/>
              <a:t>Yerel Alan Ağı, birbirine yakın mesafedeki; aynı binada veya aynı oda içerisinde bulunan bilgisayarların bağlanmasıyla oluşturulan ağlardır.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Geniş Alan Ağı (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Wide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Area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Network)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dirty="0"/>
              <a:t>Geniş Alan Ağı, birbirine çok uzak mesafedeki bilgisayar veya ağların bağlanmasıyla oluşan ağ türüdür.</a:t>
            </a:r>
          </a:p>
          <a:p>
            <a:endParaRPr lang="tr-T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D8FD0477-E2B9-4191-87C6-1D4048608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08" y="-19302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2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</Words>
  <Application>Microsoft Office PowerPoint</Application>
  <PresentationFormat>Geniş ekran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TEMEL NETWORK </vt:lpstr>
      <vt:lpstr>AĞ NEDİR? </vt:lpstr>
      <vt:lpstr>AĞ TÜRLERİ</vt:lpstr>
      <vt:lpstr>AĞ TÜRLERİ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7</cp:revision>
  <dcterms:created xsi:type="dcterms:W3CDTF">2020-04-08T22:15:49Z</dcterms:created>
  <dcterms:modified xsi:type="dcterms:W3CDTF">2020-05-14T11:35:11Z</dcterms:modified>
</cp:coreProperties>
</file>