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100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149D1-90CE-4DC7-BA8F-7B91DD45BDA0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6658A-961A-41D7-96B5-3242BBB6A6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3754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BD078B-AD26-4276-BD73-059DDE5E8B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22D5A5C-B0E1-47DC-8287-BEA911E1C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162D09-C5C9-40A0-BDE7-B1E250751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A308483-EE9C-4A5C-80B9-D53F2F7FD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3A47AF7-B6B0-45C2-8D0B-AFE5AEAE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18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97A647-7121-4E0E-BFDD-AA86CE244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A952D1F-28D8-41E0-B60B-D4E4087D3A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CECBE5-66EF-4EED-B774-EFDA42FD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7E52E15-6221-4143-81F3-C9D7B596C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8DA035-CF34-43D4-83D4-04E971C9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5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651D413-0BD9-4CAE-BDD0-4E195536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5B33B03-4E26-48DE-94F3-63CC816E60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DFB8B9-6109-4459-870C-BFF187A10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F1A55B0-A0CC-4BF8-A0CA-F2C74AEF7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E05C02B-2EC4-4729-B74F-DC2B31C82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893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D3E71F-5960-49EE-AA86-C49519F9D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DB9048-E19F-4E3A-80E1-95ED095CA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F7118E-8504-4253-9F2E-7BAF01BD7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354E49E-4508-4BA1-B9B5-834E1497B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8012D3-1AF2-46CB-95FD-87BB071FB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45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97F3B6-FC37-4EF7-AEEF-0B0EC20DC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06F62F-79FB-4774-811A-A28BDBFAE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B2C01C3-80F8-4B6C-A5DA-215CEC388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84AE8D-4DEE-44CD-A10F-86930BEBF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16FA6B-4B96-45FD-B7D3-92C1A606F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630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D265D5-2571-4CC1-AA41-433EF889B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F22C56-33E2-49D0-B1BE-1160BB1B0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88F0082-183B-4635-AE27-E0DF5EBE05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B8FC009-0516-4560-BCD9-4C61F5548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1AF2206-2A4C-407E-A37C-BBDF646C6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F4C66E5-B2FC-48D9-81F2-607C57CDB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5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3D7578-73A9-494D-93A9-E03CB2A8C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32EB2F1-63D4-4469-8DA2-409F3496B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3507F3D-299A-454C-97E9-63997219D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AC82015-275A-44C8-862F-70DFFA0F49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8E2BBAD-34C8-400F-A65A-A705E15B2C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14974E3-6141-49CE-8D8A-77DC22C1A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7E090D0-21BC-4F0A-8FB6-F6BD2FFA7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6BE0E12-424C-4E5B-B714-D46724614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6270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268F44-A594-4112-B49E-D3942632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22BC05F-F539-43EA-BC4F-E9BD20C17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83FECA2-3628-4FF9-AF54-DC2A24C1F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24573B6-86D0-4662-A4F0-57D7F3A7C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360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6944D75-847B-41C9-9D1A-95EA5068C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327895C-E638-4DBF-9C73-0037872DE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3015292-A4B2-479A-8872-D7F6D2CD5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262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3619D8-2DF8-483C-B6DD-C09313595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814A8D-8FC0-4B64-9621-42F03FB8C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0573A6D-687C-48FC-B709-6DD5C8CED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0CD889B-5161-4BF7-BECC-E950C2B7D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2BB38BB-8B57-4FF3-AC3F-A6B0F167C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FBFB8DD-5076-4014-BE00-34CFD51F0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6858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139941-6BE6-4FC7-BB16-6E26B8B63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C1E9248-65E3-4156-9A11-1C4F2B81B9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97AC467-CDE9-41BE-92F6-8458E94A3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CAFB968-F1AB-48BC-9238-CA61B5D55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3D0B802-0124-4B6F-A8A7-D2A4D0849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3436958-588E-4FD4-B713-E3BE3F964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491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388081C-2DE7-425A-8727-E05DD05DD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C293625-1543-4814-98CE-FFEC0776F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D9EE9E3-A9E8-4DF2-BA15-C166B49D64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86E458D-36D9-4334-A8DC-AA972FB443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C05583C-1B0C-4B1F-A472-EDA4327361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180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4" name="Rectangle 45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5" name="Freeform: Shape 47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66" name="Freeform: Shape 49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B0F650E-B6A9-4CBE-A405-BEEAFBC03E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tr-TR" sz="7200" b="1" dirty="0">
                <a:latin typeface="+mn-lt"/>
              </a:rPr>
              <a:t>TEMEL NETWORK </a:t>
            </a:r>
          </a:p>
        </p:txBody>
      </p:sp>
      <p:sp>
        <p:nvSpPr>
          <p:cNvPr id="67" name="Rectangle 51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0" name="Resim 29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23E5148E-06EA-4983-AB65-CC81C270FD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" y="6017818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951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D174E7AE-7FE5-4F49-AB16-C278B83DE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rgbClr val="FFFFFF"/>
                </a:solidFill>
                <a:latin typeface="+mn-lt"/>
              </a:rPr>
              <a:t>AĞ NEDİR?</a:t>
            </a:r>
            <a:br>
              <a:rPr lang="tr-TR" dirty="0">
                <a:solidFill>
                  <a:srgbClr val="FFFFFF"/>
                </a:solidFill>
              </a:rPr>
            </a:br>
            <a:endParaRPr lang="tr-TR" dirty="0">
              <a:solidFill>
                <a:srgbClr val="FFFFFF"/>
              </a:solidFill>
            </a:endParaRPr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065821C-6910-4C5F-A24C-E7E5ED53D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Ağ, küçük bir alan içerisindeki veya uzak mesafelerdeki bilgisayarların kablolu veya kablosuz iletişim hatları aracılığıyla yazılım ve donanım bileşenleri ile birbirine bağlanarak meydana getirilen iletişim sistemidir.</a:t>
            </a:r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35" name="Resim 34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71A51405-113A-41BF-A5DF-8ADF6B229E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0808" y="-19302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880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93D3FFE7-79F6-41A4-8F30-676AC7FBD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rgbClr val="FFFFFF"/>
                </a:solidFill>
                <a:latin typeface="+mn-lt"/>
              </a:rPr>
              <a:t>AĞ TÜRLERİ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688662-2BBA-4961-9491-571FF9CC2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İhtiyaçların çeşitliliğine göre iki bilgisayardan binlerce bilgisayarı kapsayacak büyüklüğe kadar erişebilir.</a:t>
            </a:r>
          </a:p>
          <a:p>
            <a:endParaRPr lang="tr-TR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3" name="Resim 12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7B6A6E1C-F405-4E19-9CBE-6F6D6243FD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0808" y="-19302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432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6AE9D63D-CB75-4442-AC24-9A85F2C8F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rgbClr val="FFFFFF"/>
                </a:solidFill>
                <a:latin typeface="+mn-lt"/>
              </a:rPr>
              <a:t>AĞ TÜRLERİ</a:t>
            </a:r>
            <a:endParaRPr lang="tr-TR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4622A2-FB4D-446D-A596-C098C2C2A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1564" y="1178499"/>
            <a:ext cx="6415549" cy="475069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tr-TR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tr-TR" b="1" dirty="0">
                <a:solidFill>
                  <a:schemeClr val="accent6">
                    <a:lumMod val="75000"/>
                  </a:schemeClr>
                </a:solidFill>
              </a:rPr>
              <a:t>Yerel Alan Ağı (</a:t>
            </a:r>
            <a:r>
              <a:rPr lang="tr-TR" b="1" dirty="0" err="1">
                <a:solidFill>
                  <a:schemeClr val="accent6">
                    <a:lumMod val="75000"/>
                  </a:schemeClr>
                </a:solidFill>
              </a:rPr>
              <a:t>Local</a:t>
            </a:r>
            <a:r>
              <a:rPr lang="tr-TR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b="1" dirty="0" err="1">
                <a:solidFill>
                  <a:schemeClr val="accent6">
                    <a:lumMod val="75000"/>
                  </a:schemeClr>
                </a:solidFill>
              </a:rPr>
              <a:t>Area</a:t>
            </a:r>
            <a:r>
              <a:rPr lang="tr-TR" b="1" dirty="0">
                <a:solidFill>
                  <a:schemeClr val="accent6">
                    <a:lumMod val="75000"/>
                  </a:schemeClr>
                </a:solidFill>
              </a:rPr>
              <a:t> Network – LAN)</a:t>
            </a:r>
            <a:endParaRPr lang="tr-TR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tr-TR" dirty="0"/>
              <a:t>Yerel Alan Ağı, birbirine yakın mesafedeki; aynı binada veya aynı oda içerisinde bulunan bilgisayarların bağlanmasıyla oluşturulan ağlardır.</a:t>
            </a:r>
          </a:p>
          <a:p>
            <a:pPr marL="0" indent="0">
              <a:buNone/>
            </a:pPr>
            <a:r>
              <a:rPr lang="tr-TR" b="1" dirty="0">
                <a:solidFill>
                  <a:schemeClr val="accent6">
                    <a:lumMod val="75000"/>
                  </a:schemeClr>
                </a:solidFill>
              </a:rPr>
              <a:t>Geniş Alan Ağı ( </a:t>
            </a:r>
            <a:r>
              <a:rPr lang="tr-TR" b="1" dirty="0" err="1">
                <a:solidFill>
                  <a:schemeClr val="accent6">
                    <a:lumMod val="75000"/>
                  </a:schemeClr>
                </a:solidFill>
              </a:rPr>
              <a:t>Wide</a:t>
            </a:r>
            <a:r>
              <a:rPr lang="tr-TR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b="1" dirty="0" err="1">
                <a:solidFill>
                  <a:schemeClr val="accent6">
                    <a:lumMod val="75000"/>
                  </a:schemeClr>
                </a:solidFill>
              </a:rPr>
              <a:t>Area</a:t>
            </a:r>
            <a:r>
              <a:rPr lang="tr-TR" b="1" dirty="0">
                <a:solidFill>
                  <a:schemeClr val="accent6">
                    <a:lumMod val="75000"/>
                  </a:schemeClr>
                </a:solidFill>
              </a:rPr>
              <a:t> Network)</a:t>
            </a:r>
            <a:endParaRPr lang="tr-TR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tr-TR" dirty="0"/>
              <a:t>Geniş Alan Ağı, birbirine çok uzak mesafedeki bilgisayar veya ağların bağlanmasıyla oluşan ağ türüdür.</a:t>
            </a:r>
          </a:p>
          <a:p>
            <a:endParaRPr lang="tr-TR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3" name="Resim 12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D8FD0477-E2B9-4191-87C6-1D40486080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0808" y="-19302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826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91</Words>
  <Application>Microsoft Office PowerPoint</Application>
  <PresentationFormat>Geniş ekran</PresentationFormat>
  <Paragraphs>16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TEMEL NETWORK </vt:lpstr>
      <vt:lpstr>AĞ NEDİR? </vt:lpstr>
      <vt:lpstr>AĞ TÜRLERİ</vt:lpstr>
      <vt:lpstr>AĞ TÜRLERİ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NETWORK</dc:title>
  <dc:creator>Ruken KART</dc:creator>
  <cp:lastModifiedBy>Windows Kullanıcısı</cp:lastModifiedBy>
  <cp:revision>7</cp:revision>
  <dcterms:created xsi:type="dcterms:W3CDTF">2020-04-08T22:15:49Z</dcterms:created>
  <dcterms:modified xsi:type="dcterms:W3CDTF">2020-05-14T11:35:11Z</dcterms:modified>
</cp:coreProperties>
</file>