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65C8-7241-462A-884B-3307573451CC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1786-C107-4AE6-92E2-7FED2A9855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3276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65C8-7241-462A-884B-3307573451CC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1786-C107-4AE6-92E2-7FED2A9855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4214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65C8-7241-462A-884B-3307573451CC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1786-C107-4AE6-92E2-7FED2A9855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165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65C8-7241-462A-884B-3307573451CC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1786-C107-4AE6-92E2-7FED2A9855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796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65C8-7241-462A-884B-3307573451CC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1786-C107-4AE6-92E2-7FED2A9855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428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65C8-7241-462A-884B-3307573451CC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1786-C107-4AE6-92E2-7FED2A9855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1730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65C8-7241-462A-884B-3307573451CC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1786-C107-4AE6-92E2-7FED2A9855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9929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65C8-7241-462A-884B-3307573451CC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1786-C107-4AE6-92E2-7FED2A9855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7916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65C8-7241-462A-884B-3307573451CC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1786-C107-4AE6-92E2-7FED2A9855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6430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65C8-7241-462A-884B-3307573451CC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1786-C107-4AE6-92E2-7FED2A9855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7233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65C8-7241-462A-884B-3307573451CC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1786-C107-4AE6-92E2-7FED2A9855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9362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065C8-7241-462A-884B-3307573451CC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E1786-C107-4AE6-92E2-7FED2A9855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0120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5.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Bedam</a:t>
            </a:r>
            <a:r>
              <a:rPr lang="tr-TR" dirty="0" smtClean="0"/>
              <a:t> </a:t>
            </a:r>
            <a:r>
              <a:rPr lang="tr-TR" dirty="0" err="1" smtClean="0"/>
              <a:t>Shah</a:t>
            </a:r>
            <a:r>
              <a:rPr lang="tr-TR" dirty="0" smtClean="0"/>
              <a:t> </a:t>
            </a:r>
            <a:r>
              <a:rPr lang="tr-TR" dirty="0" err="1" smtClean="0"/>
              <a:t>Warsi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8257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r-PK" b="1" dirty="0" smtClean="0"/>
              <a:t>اگر کعبہ کا رخ بھی جانب مے خانہ ہو جائے</a:t>
            </a:r>
          </a:p>
          <a:p>
            <a:r>
              <a:rPr lang="ur-PK" dirty="0" smtClean="0"/>
              <a:t>اگر کعبہ کا رخ بھی جانب مے خانہ ہو جائے </a:t>
            </a:r>
            <a:br>
              <a:rPr lang="ur-PK" dirty="0" smtClean="0"/>
            </a:br>
            <a:r>
              <a:rPr lang="ur-PK" dirty="0" smtClean="0"/>
              <a:t>تو پھر سجدہ مری ہر لغزش مستانہ ہو جائے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وہی دل ہے جو حسن و عشق کا کاشانہ ہو جائے </a:t>
            </a:r>
            <a:br>
              <a:rPr lang="ur-PK" dirty="0" smtClean="0"/>
            </a:br>
            <a:r>
              <a:rPr lang="ur-PK" dirty="0" smtClean="0"/>
              <a:t>وہ سر ہے جو کسی کی تیغ کا نذرانہ ہو جائے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یہ اچھی پردہ داری ہے یہ اچھی رازداری ہے </a:t>
            </a:r>
            <a:br>
              <a:rPr lang="ur-PK" dirty="0" smtClean="0"/>
            </a:br>
            <a:r>
              <a:rPr lang="ur-PK" dirty="0" smtClean="0"/>
              <a:t>کہ جو آئے تمہاری بزم میں دیوانہ ہو جائے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مرا سر کٹ کے مقتل میں گرے قاتل کے قدموں پر </a:t>
            </a:r>
            <a:br>
              <a:rPr lang="ur-PK" dirty="0" smtClean="0"/>
            </a:br>
            <a:r>
              <a:rPr lang="ur-PK" dirty="0" smtClean="0"/>
              <a:t>دم آخر ادا یوں سجدۂ شکرانہ ہو جائے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656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dirty="0" smtClean="0"/>
              <a:t>تری سرکار میں لایا ہوں ڈالی حسرت دل کی </a:t>
            </a:r>
            <a:br>
              <a:rPr lang="ur-PK" dirty="0" smtClean="0"/>
            </a:br>
            <a:r>
              <a:rPr lang="ur-PK" dirty="0" smtClean="0"/>
              <a:t>عجب کیا ہے مرا منظور یہ نذرانہ ہو جائے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شب فرقت کا جب کچھ طول کم ہونا نہیں ممکن </a:t>
            </a:r>
            <a:br>
              <a:rPr lang="ur-PK" dirty="0" smtClean="0"/>
            </a:br>
            <a:r>
              <a:rPr lang="ur-PK" dirty="0" smtClean="0"/>
              <a:t>تو میری زندگی کا مختصر افسانہ ہو جائے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وہ سجدے جن سے برسوں ہم نے کعبہ کو سجایا ہے </a:t>
            </a:r>
            <a:br>
              <a:rPr lang="ur-PK" dirty="0" smtClean="0"/>
            </a:br>
            <a:r>
              <a:rPr lang="ur-PK" dirty="0" smtClean="0"/>
              <a:t>جو بت خانے کو مل جائیں تو پھر بت خانہ ہو جائے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226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کسی کی زلف بکھرے اور بکھر کر دوش پر آئے </a:t>
            </a:r>
            <a:br>
              <a:rPr lang="ur-PK" dirty="0" smtClean="0"/>
            </a:br>
            <a:r>
              <a:rPr lang="ur-PK" dirty="0" smtClean="0"/>
              <a:t>دل صد چاک الجھے اور الجھ کر شانہ ہو جائے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یہاں ہونا نہ ہونا ہے نہ ہونا عین ہونا ہے </a:t>
            </a:r>
            <a:br>
              <a:rPr lang="ur-PK" dirty="0" smtClean="0"/>
            </a:br>
            <a:r>
              <a:rPr lang="ur-PK" dirty="0" smtClean="0"/>
              <a:t>جسے ہونا ہو کچھ خاک در جانانہ ہو جائے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سحر تک سب کا ہے انجام جل کر خاک ہو جانا </a:t>
            </a:r>
            <a:br>
              <a:rPr lang="ur-PK" dirty="0" smtClean="0"/>
            </a:br>
            <a:r>
              <a:rPr lang="ur-PK" dirty="0" smtClean="0"/>
              <a:t>بنے محفل میں کوئی شمع یا پروانہ ہو جائے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وہ مے دے دے جو پہلے شبلی و منصور کو دی تھی </a:t>
            </a:r>
            <a:br>
              <a:rPr lang="ur-PK" dirty="0" smtClean="0"/>
            </a:br>
            <a:r>
              <a:rPr lang="ur-PK" dirty="0" smtClean="0"/>
              <a:t>تو بیدمؔ بھی نثار مرشد مے خانہ ہو جائے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5383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r-PK" b="1" dirty="0" smtClean="0"/>
              <a:t>برہمن مجھ کو بنانا نہ مسلماں کرنا</a:t>
            </a:r>
          </a:p>
          <a:p>
            <a:r>
              <a:rPr lang="ur-PK" dirty="0" smtClean="0"/>
              <a:t>برہمن مجھ کو بنانا نہ مسلماں کرنا</a:t>
            </a:r>
            <a:br>
              <a:rPr lang="ur-PK" dirty="0" smtClean="0"/>
            </a:br>
            <a:r>
              <a:rPr lang="ur-PK" dirty="0" smtClean="0"/>
              <a:t>میرے ساقی مجھے مست مے عرفاں کرنا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داغ دل سینے میں آہوں سے نمایاں کرنا</a:t>
            </a:r>
            <a:br>
              <a:rPr lang="ur-PK" dirty="0" smtClean="0"/>
            </a:br>
            <a:r>
              <a:rPr lang="ur-PK" dirty="0" smtClean="0"/>
              <a:t>ہم سے سیکھے شب غم کوئی چراغاں کرنا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حرم و دیر میں جا جا کے چراغاں کرنا</a:t>
            </a:r>
            <a:br>
              <a:rPr lang="ur-PK" dirty="0" smtClean="0"/>
            </a:br>
            <a:r>
              <a:rPr lang="ur-PK" dirty="0" smtClean="0"/>
              <a:t>جستجو تیری ہمیں تا حد امکاں کرنا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دل کے بہلانے کا وحشت میں یہ ساماں کرنا</a:t>
            </a:r>
            <a:br>
              <a:rPr lang="ur-PK" dirty="0" smtClean="0"/>
            </a:br>
            <a:r>
              <a:rPr lang="ur-PK" dirty="0" smtClean="0"/>
              <a:t>چشم خوں بار سے دامن کو گلستاں کرنا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ہوس سیر گلستاں نے قفس دکھلایا</a:t>
            </a:r>
            <a:br>
              <a:rPr lang="ur-PK" dirty="0" smtClean="0"/>
            </a:br>
            <a:r>
              <a:rPr lang="ur-PK" dirty="0" smtClean="0"/>
              <a:t>اب اسیرو نہ کبھی قصد گلستاں کرنا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3153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اہل بیداد کے جب نام پکارے جائیں</a:t>
            </a:r>
            <a:br>
              <a:rPr lang="ur-PK" dirty="0" smtClean="0"/>
            </a:br>
            <a:r>
              <a:rPr lang="ur-PK" dirty="0" smtClean="0"/>
              <a:t>تم نہ گھبرا کے سر حشر کہیں ہاں کرنا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نہ کبھی میں نے کہا تھا کہ مجھے درد ملے</a:t>
            </a:r>
            <a:br>
              <a:rPr lang="ur-PK" dirty="0" smtClean="0"/>
            </a:br>
            <a:r>
              <a:rPr lang="ur-PK" dirty="0" smtClean="0"/>
              <a:t>نہ کہوں گا کہ مرے درد کا درماں کرنا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ان کے دیوانوں کو سر پھوڑ کے دیواروں سے</a:t>
            </a:r>
            <a:br>
              <a:rPr lang="ur-PK" dirty="0" smtClean="0"/>
            </a:br>
            <a:r>
              <a:rPr lang="ur-PK" dirty="0" smtClean="0"/>
              <a:t>آج منظور ہے آرائش زنداں کرنا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شیخ کو کعبہ مبارک ہو برہمن کو کنشت</a:t>
            </a:r>
            <a:br>
              <a:rPr lang="ur-PK" dirty="0" smtClean="0"/>
            </a:br>
            <a:r>
              <a:rPr lang="ur-PK" dirty="0" smtClean="0"/>
              <a:t>ہم کو سجدہ طرف کوچۂ جاناں کرنا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اے صبا تجھ کو اسی زلف پریشاں کی قسم</a:t>
            </a:r>
            <a:br>
              <a:rPr lang="ur-PK" dirty="0" smtClean="0"/>
            </a:br>
            <a:r>
              <a:rPr lang="ur-PK" dirty="0" smtClean="0"/>
              <a:t>میرا شیرازۂ ہستی بھی پریشاں کرنا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1931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ان کے دیوانوں کی اعجاز نگاہی دیکھو</a:t>
            </a:r>
            <a:br>
              <a:rPr lang="ur-PK" dirty="0" smtClean="0"/>
            </a:br>
            <a:r>
              <a:rPr lang="ur-PK" dirty="0" smtClean="0"/>
              <a:t>آنکھ اٹھانا کہ گلستاں کو بیاباں کرنا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داغ دل پردے میں رہ جائے نہ اے دست جنوں</a:t>
            </a:r>
            <a:br>
              <a:rPr lang="ur-PK" dirty="0" smtClean="0"/>
            </a:br>
            <a:r>
              <a:rPr lang="ur-PK" dirty="0" smtClean="0"/>
              <a:t>چاک کچھ اور ابھی میرا گریباں کرنا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لا کے پھر مصر میں اے عشق کسی یوسف کو</a:t>
            </a:r>
            <a:br>
              <a:rPr lang="ur-PK" dirty="0" smtClean="0"/>
            </a:br>
            <a:r>
              <a:rPr lang="ur-PK" dirty="0" smtClean="0"/>
              <a:t>پھر نئے رنگ سے آرائش زنداں کرنا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دشت غربت میں ترے خاک نشیں اچھے ہیں</a:t>
            </a:r>
            <a:br>
              <a:rPr lang="ur-PK" dirty="0" smtClean="0"/>
            </a:br>
            <a:r>
              <a:rPr lang="ur-PK" dirty="0" smtClean="0"/>
              <a:t>چاہئے اور انہیں بے سر و ساماں کرنا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2199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ذوق سجدہ تجھے سنگ در جاناں کی قسم</a:t>
            </a:r>
            <a:br>
              <a:rPr lang="ur-PK" smtClean="0"/>
            </a:br>
            <a:r>
              <a:rPr lang="ur-PK" smtClean="0"/>
              <a:t>ہوش کا مجھ کو نہ شرمندۂ احساں کرنا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اٹھ رہے ہیں مرے نظروں سے دوئی کے پردے</a:t>
            </a:r>
            <a:br>
              <a:rPr lang="ur-PK" smtClean="0"/>
            </a:br>
            <a:r>
              <a:rPr lang="ur-PK" smtClean="0"/>
              <a:t>کچھ مدد اور خیال رخ جاناں کرنا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بن گئے حیرت نظارہ کی صورت بیدمؔ</a:t>
            </a:r>
            <a:br>
              <a:rPr lang="ur-PK" smtClean="0"/>
            </a:br>
            <a:r>
              <a:rPr lang="ur-PK" smtClean="0"/>
              <a:t>راس آیا نہ ہمیں دید کا ارماں کرنا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106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Geniş ekran</PresentationFormat>
  <Paragraphs>11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5.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Hafta</dc:title>
  <dc:creator>USER</dc:creator>
  <cp:lastModifiedBy>USER</cp:lastModifiedBy>
  <cp:revision>1</cp:revision>
  <dcterms:created xsi:type="dcterms:W3CDTF">2020-05-03T19:49:07Z</dcterms:created>
  <dcterms:modified xsi:type="dcterms:W3CDTF">2020-05-03T19:49:13Z</dcterms:modified>
</cp:coreProperties>
</file>