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6F2E82-7725-4F19-A815-DEE04583622F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6380C5-C26E-4476-8BA2-5034E37B162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31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2E82-7725-4F19-A815-DEE04583622F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80C5-C26E-4476-8BA2-5034E37B1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815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2E82-7725-4F19-A815-DEE04583622F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80C5-C26E-4476-8BA2-5034E37B162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2E82-7725-4F19-A815-DEE04583622F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80C5-C26E-4476-8BA2-5034E37B162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449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2E82-7725-4F19-A815-DEE04583622F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80C5-C26E-4476-8BA2-5034E37B1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49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2E82-7725-4F19-A815-DEE04583622F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80C5-C26E-4476-8BA2-5034E37B162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48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2E82-7725-4F19-A815-DEE04583622F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80C5-C26E-4476-8BA2-5034E37B162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47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2E82-7725-4F19-A815-DEE04583622F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80C5-C26E-4476-8BA2-5034E37B162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043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2E82-7725-4F19-A815-DEE04583622F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80C5-C26E-4476-8BA2-5034E37B162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35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2E82-7725-4F19-A815-DEE04583622F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80C5-C26E-4476-8BA2-5034E37B1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86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2E82-7725-4F19-A815-DEE04583622F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80C5-C26E-4476-8BA2-5034E37B162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65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2E82-7725-4F19-A815-DEE04583622F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80C5-C26E-4476-8BA2-5034E37B1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726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2E82-7725-4F19-A815-DEE04583622F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80C5-C26E-4476-8BA2-5034E37B162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2E82-7725-4F19-A815-DEE04583622F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80C5-C26E-4476-8BA2-5034E37B162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58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2E82-7725-4F19-A815-DEE04583622F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80C5-C26E-4476-8BA2-5034E37B1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150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2E82-7725-4F19-A815-DEE04583622F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80C5-C26E-4476-8BA2-5034E37B162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86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2E82-7725-4F19-A815-DEE04583622F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80C5-C26E-4476-8BA2-5034E37B1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849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6F2E82-7725-4F19-A815-DEE04583622F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6380C5-C26E-4476-8BA2-5034E37B16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340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Din Sosyolojisi 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Doç. Dr. İhsan ÇAPCIOĞLU</a:t>
            </a:r>
          </a:p>
          <a:p>
            <a:r>
              <a:rPr lang="tr-TR" dirty="0" smtClean="0"/>
              <a:t>1. Hafta: Tanışma ve dersin içeriğinin tanıtılması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27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</a:t>
            </a:r>
            <a:r>
              <a:rPr lang="tr-TR" dirty="0" smtClean="0"/>
              <a:t>ersin amacı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derste, din toplum ilişkileri, dini inanç, ibadet ve uygulamaların toplumsal niteliği ve değişiminin yanı sıra dini gruplaşmalara ilişkin bilgi, beceri ve tutumların geliştirilmesi amaçlanmaktadır.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219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</a:t>
            </a:r>
            <a:r>
              <a:rPr lang="tr-TR" dirty="0" smtClean="0"/>
              <a:t>ersin içeriği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Sosyolojinin temel kavram, kuram ve kuramcıları, sosyolojinin ve din sosyolojisinin tarihçesi, din ve toplum etkileşimi, dinin topluma ve toplumun dine etkisi çeşitli boyutlarıyla incelenmektedir.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427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Derste işlenecek konuların haftalara göre dağılımı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Bu derste sırasıyla aşağıdaki konuların ele alınması planlanmaktadır:</a:t>
            </a:r>
          </a:p>
          <a:p>
            <a:r>
              <a:rPr lang="tr-TR" dirty="0" smtClean="0"/>
              <a:t>2. Hafta: Sosyoloji ve din ilişkisi </a:t>
            </a:r>
          </a:p>
          <a:p>
            <a:r>
              <a:rPr lang="tr-TR" dirty="0" smtClean="0"/>
              <a:t>3. Hafta: Sosyal etkileşim ve din </a:t>
            </a:r>
          </a:p>
          <a:p>
            <a:r>
              <a:rPr lang="tr-TR" dirty="0" smtClean="0"/>
              <a:t>4. Hafta: Sosyal davranış örüntüleri ve din </a:t>
            </a:r>
          </a:p>
          <a:p>
            <a:r>
              <a:rPr lang="tr-TR" dirty="0" smtClean="0"/>
              <a:t>5. Hafta: </a:t>
            </a:r>
            <a:r>
              <a:rPr lang="tr-TR" dirty="0" err="1" smtClean="0"/>
              <a:t>Sosyo</a:t>
            </a:r>
            <a:r>
              <a:rPr lang="tr-TR" dirty="0" smtClean="0"/>
              <a:t>-kültürel bağlam ve din</a:t>
            </a:r>
          </a:p>
          <a:p>
            <a:r>
              <a:rPr lang="tr-TR" dirty="0" smtClean="0"/>
              <a:t>6. Hafta: </a:t>
            </a:r>
            <a:r>
              <a:rPr lang="nn-NO" dirty="0" smtClean="0"/>
              <a:t>Sosyal yapı, kurumlar ve din </a:t>
            </a:r>
            <a:endParaRPr lang="tr-TR" dirty="0" smtClean="0"/>
          </a:p>
          <a:p>
            <a:r>
              <a:rPr lang="tr-TR" dirty="0" smtClean="0"/>
              <a:t>7. Hafta: Dini-sosyal gerçekliğin inşası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399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Derste işlenecek konuların haftalara göre dağılımı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8. Hafta: Dini-sosyal gerçekliğe eleştirel yaklaşım </a:t>
            </a:r>
          </a:p>
          <a:p>
            <a:r>
              <a:rPr lang="tr-TR" dirty="0" smtClean="0"/>
              <a:t>9. Hafta: Sosyal zaman ve din </a:t>
            </a:r>
          </a:p>
          <a:p>
            <a:r>
              <a:rPr lang="tr-TR" dirty="0" smtClean="0"/>
              <a:t>10. Hafta: Sosyal mekan ve din </a:t>
            </a:r>
          </a:p>
          <a:p>
            <a:r>
              <a:rPr lang="tr-TR" dirty="0" smtClean="0"/>
              <a:t>11. Hafta: Dini sosyalleşme </a:t>
            </a:r>
          </a:p>
          <a:p>
            <a:r>
              <a:rPr lang="tr-TR" dirty="0" smtClean="0"/>
              <a:t>12. Hafta: Din mi, kült mü? </a:t>
            </a:r>
          </a:p>
          <a:p>
            <a:r>
              <a:rPr lang="tr-TR" dirty="0" smtClean="0"/>
              <a:t>13. Hafta: Dini etkileyen sosyal hayat </a:t>
            </a:r>
          </a:p>
          <a:p>
            <a:r>
              <a:rPr lang="tr-TR" dirty="0" smtClean="0"/>
              <a:t>14. Hafta: Sosyal hayatı etkileyen din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677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Dersin kazanımları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Bu derste, öğrencinin aşağıdaki kazanımları elde etmesi hedeflenmektedir:</a:t>
            </a:r>
          </a:p>
          <a:p>
            <a:r>
              <a:rPr lang="tr-TR" dirty="0" smtClean="0"/>
              <a:t>1</a:t>
            </a:r>
            <a:r>
              <a:rPr lang="tr-TR" dirty="0"/>
              <a:t>) Din sosyolojisinin </a:t>
            </a:r>
            <a:r>
              <a:rPr lang="tr-TR" dirty="0" smtClean="0"/>
              <a:t>araştırma alanlarına ilişkin bilgileri analiz etmek,</a:t>
            </a:r>
          </a:p>
          <a:p>
            <a:r>
              <a:rPr lang="tr-TR" dirty="0" smtClean="0"/>
              <a:t>2</a:t>
            </a:r>
            <a:r>
              <a:rPr lang="tr-TR" dirty="0"/>
              <a:t>) Din sosyolojisindeki kuramsal </a:t>
            </a:r>
            <a:r>
              <a:rPr lang="tr-TR" dirty="0" smtClean="0"/>
              <a:t>yaklaşımlar arasındaki temel farkları değerlendirmek,</a:t>
            </a:r>
            <a:endParaRPr lang="tr-TR" dirty="0"/>
          </a:p>
          <a:p>
            <a:r>
              <a:rPr lang="tr-TR" dirty="0"/>
              <a:t>3) Sosyoloji, toplum ve din sosyolojisi ile ilgili temel kavramları doğru </a:t>
            </a:r>
            <a:r>
              <a:rPr lang="tr-TR" dirty="0" smtClean="0"/>
              <a:t>kullanmak,</a:t>
            </a:r>
            <a:endParaRPr lang="tr-TR" dirty="0"/>
          </a:p>
          <a:p>
            <a:r>
              <a:rPr lang="tr-TR" dirty="0"/>
              <a:t>4) Din sosyolojisindeki araştırma yöntemlerini </a:t>
            </a:r>
            <a:r>
              <a:rPr lang="tr-TR" dirty="0" smtClean="0"/>
              <a:t>seminer, ödev ve diğer çalışmalarında kullanıp örneklendirmek,</a:t>
            </a:r>
            <a:endParaRPr lang="tr-TR" dirty="0"/>
          </a:p>
          <a:p>
            <a:r>
              <a:rPr lang="tr-TR" dirty="0"/>
              <a:t>5) Toplumsal içerikli dini meseleleri bilimsel bakış açısıyla </a:t>
            </a:r>
            <a:r>
              <a:rPr lang="tr-TR" dirty="0" smtClean="0"/>
              <a:t>yorumlamak.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314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Dersin işlenişi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derste, konu öğretim üyesi tarafından ana hatlarıyla anlatıldıktan sonra öğrencilerin katkıları alınacaktır. Bu çerçevede soru-yanıt, tartışma, örnek olay ve problem çözme gibi yöntemlerin yanı sıra, münazara tekniği kullanılacaktır. Ayrıca vakaya dayalı öğrenme ve problem temelli öğrenme yaklaşımlarından da yararlanılması planlanmaktadır.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854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Dersin 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Dersin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kaynağı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Zuckerman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tarafından yazılan ve Türkçesi 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Sosyolojisine Giriş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adıyla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yayımlanan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çalışmadır. Yardımcı kaynaklar ise şunlardır:</a:t>
            </a:r>
          </a:p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Zuckerman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Din Sosyolojisine Giriş (3. Baskı), Birleşik Kitabevi Yayınları, Ankara 2012. 	</a:t>
            </a:r>
          </a:p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Furseth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Pal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Repstad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Din Sosyolojisine Giriş: Klasik ve Çağdaş Kuramlar, Birleşik Kitabevi Yayınları, Ankara 2011. 	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Niyazi Akyüz &amp; İhsan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Çapcıoğlu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(ed.), Ana Başlıklarıyla Din Sosyolojisi (4. Baskı), Grafiker Yayınları, Ankara 2012. 	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Niyazi Akyüz &amp; İhsan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Çapcıoğlu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(ed.), Din Sosyolojisi El Kitabı, Grafiker Yayınları, Ankara 2012. 	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Mehmet Ali Kirman, Din Sosyolojisi Terimler Sözlüğü, Rağbet Yayınları, İstanbul 2011. 	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Ünver Günay, Din Sosyolojisi, İnsan Yayınları, İstanbul 2001. </a:t>
            </a:r>
          </a:p>
        </p:txBody>
      </p:sp>
    </p:spTree>
    <p:extLst>
      <p:ext uri="{BB962C8B-B14F-4D97-AF65-F5344CB8AC3E}">
        <p14:creationId xmlns:p14="http://schemas.microsoft.com/office/powerpoint/2010/main" val="2451495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374</Words>
  <Application>Microsoft Office PowerPoint</Application>
  <PresentationFormat>Geniş ekran</PresentationFormat>
  <Paragraphs>40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Organik</vt:lpstr>
      <vt:lpstr>Din Sosyolojisi I</vt:lpstr>
      <vt:lpstr>Dersin amacı</vt:lpstr>
      <vt:lpstr>Dersin içeriği</vt:lpstr>
      <vt:lpstr>Derste işlenecek konuların haftalara göre dağılımı</vt:lpstr>
      <vt:lpstr>Derste işlenecek konuların haftalara göre dağılımı</vt:lpstr>
      <vt:lpstr>Dersin kazanımları</vt:lpstr>
      <vt:lpstr>Dersin işlenişi</vt:lpstr>
      <vt:lpstr>Dersin kaynakları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 Sosyolojisi I</dc:title>
  <dc:creator>user</dc:creator>
  <cp:lastModifiedBy>user</cp:lastModifiedBy>
  <cp:revision>6</cp:revision>
  <dcterms:created xsi:type="dcterms:W3CDTF">2017-12-18T08:11:14Z</dcterms:created>
  <dcterms:modified xsi:type="dcterms:W3CDTF">2017-12-18T09:41:54Z</dcterms:modified>
</cp:coreProperties>
</file>