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5118"/>
  </p:normalViewPr>
  <p:slideViewPr>
    <p:cSldViewPr snapToGrid="0" snapToObjects="1">
      <p:cViewPr varScale="1">
        <p:scale>
          <a:sx n="95" d="100"/>
          <a:sy n="95" d="100"/>
        </p:scale>
        <p:origin x="9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3C45F2A-48B1-F24E-995B-349A7A1BD5BE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AC3E5DB-1116-9B48-A220-6E416F7FD6C1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45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5F2A-48B1-F24E-995B-349A7A1BD5BE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5DB-1116-9B48-A220-6E416F7FD6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44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5F2A-48B1-F24E-995B-349A7A1BD5BE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5DB-1116-9B48-A220-6E416F7FD6C1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032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5F2A-48B1-F24E-995B-349A7A1BD5BE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5DB-1116-9B48-A220-6E416F7FD6C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691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5F2A-48B1-F24E-995B-349A7A1BD5BE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5DB-1116-9B48-A220-6E416F7FD6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9715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5F2A-48B1-F24E-995B-349A7A1BD5BE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5DB-1116-9B48-A220-6E416F7FD6C1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668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5F2A-48B1-F24E-995B-349A7A1BD5BE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5DB-1116-9B48-A220-6E416F7FD6C1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252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5F2A-48B1-F24E-995B-349A7A1BD5BE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5DB-1116-9B48-A220-6E416F7FD6C1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328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5F2A-48B1-F24E-995B-349A7A1BD5BE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5DB-1116-9B48-A220-6E416F7FD6C1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12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5F2A-48B1-F24E-995B-349A7A1BD5BE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5DB-1116-9B48-A220-6E416F7FD6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739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5F2A-48B1-F24E-995B-349A7A1BD5BE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5DB-1116-9B48-A220-6E416F7FD6C1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20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5F2A-48B1-F24E-995B-349A7A1BD5BE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5DB-1116-9B48-A220-6E416F7FD6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769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5F2A-48B1-F24E-995B-349A7A1BD5BE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5DB-1116-9B48-A220-6E416F7FD6C1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91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5F2A-48B1-F24E-995B-349A7A1BD5BE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5DB-1116-9B48-A220-6E416F7FD6C1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80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5F2A-48B1-F24E-995B-349A7A1BD5BE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5DB-1116-9B48-A220-6E416F7FD6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295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5F2A-48B1-F24E-995B-349A7A1BD5BE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5DB-1116-9B48-A220-6E416F7FD6C1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42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5F2A-48B1-F24E-995B-349A7A1BD5BE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5DB-1116-9B48-A220-6E416F7FD6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344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C45F2A-48B1-F24E-995B-349A7A1BD5BE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C3E5DB-1116-9B48-A220-6E416F7FD6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80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641246-1906-A343-A1A7-073E42898B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Kent ve Ütopya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256B644-3417-B04F-909A-6154D78CA2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Konu 11</a:t>
            </a:r>
          </a:p>
          <a:p>
            <a:r>
              <a:rPr lang="tr-TR" dirty="0"/>
              <a:t>Kıvılcım Ertan</a:t>
            </a:r>
          </a:p>
        </p:txBody>
      </p:sp>
    </p:spTree>
    <p:extLst>
      <p:ext uri="{BB962C8B-B14F-4D97-AF65-F5344CB8AC3E}">
        <p14:creationId xmlns:p14="http://schemas.microsoft.com/office/powerpoint/2010/main" val="317920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BE67B4-A887-DF49-A77A-527FFBA87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Kırsal Karşı-ütopyalar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09B1585-4F2D-6145-A1C6-F36A70E19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18. yüzyılda </a:t>
            </a:r>
            <a:r>
              <a:rPr lang="tr-TR" sz="2800" dirty="0" err="1"/>
              <a:t>Jonathan</a:t>
            </a:r>
            <a:r>
              <a:rPr lang="tr-TR" sz="2800" dirty="0"/>
              <a:t> Swift’in «</a:t>
            </a:r>
            <a:r>
              <a:rPr lang="tr-TR" sz="2800" dirty="0" err="1"/>
              <a:t>Gulliver’in</a:t>
            </a:r>
            <a:r>
              <a:rPr lang="tr-TR" sz="2800" dirty="0"/>
              <a:t> Gezileri», </a:t>
            </a:r>
            <a:r>
              <a:rPr lang="tr-TR" sz="2800" dirty="0" err="1"/>
              <a:t>Wells’in</a:t>
            </a:r>
            <a:r>
              <a:rPr lang="tr-TR" sz="2800" dirty="0"/>
              <a:t> «Zaman Makinesi», George </a:t>
            </a:r>
            <a:r>
              <a:rPr lang="tr-TR" sz="2800" dirty="0" err="1"/>
              <a:t>Orwell’ın</a:t>
            </a:r>
            <a:r>
              <a:rPr lang="tr-TR" sz="2800" dirty="0"/>
              <a:t> «Hayvan Çiftliği» gibi karşı-ütopya eserleri, kentsel karşı-ütopyalara göre sayıca çok daha az olarak kırsal alanları olumsuz düzen kurguları olarak kurgulamıştır.</a:t>
            </a:r>
          </a:p>
        </p:txBody>
      </p:sp>
    </p:spTree>
    <p:extLst>
      <p:ext uri="{BB962C8B-B14F-4D97-AF65-F5344CB8AC3E}">
        <p14:creationId xmlns:p14="http://schemas.microsoft.com/office/powerpoint/2010/main" val="1067837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C50C98-E768-EB45-B1DE-3BB477C29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Kırsal Karşı-ütopyalar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17C001-55C4-F44A-89A7-128FE467F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Kırsal alanların ideal karşıtı yaşam ortamları olarak kurgulandığı eserlerin (özellikle 18. yüzyıl ortalarından 20. yüzyıl ortalarına kadar) sayıca az olması düşündürücüdür.</a:t>
            </a:r>
          </a:p>
        </p:txBody>
      </p:sp>
    </p:spTree>
    <p:extLst>
      <p:ext uri="{BB962C8B-B14F-4D97-AF65-F5344CB8AC3E}">
        <p14:creationId xmlns:p14="http://schemas.microsoft.com/office/powerpoint/2010/main" val="1486315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3CC5BE-A867-A848-804E-F2F96691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Kırsal Karşı-ütopyalar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D96828-D0E4-574E-8908-06DB110D0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Az sayıda olsa da kentten uzak yerlerde kurgulanan karşı-ütopyalar, geleceğe yönelik endişelerin </a:t>
            </a:r>
            <a:r>
              <a:rPr lang="tr-TR" sz="2800"/>
              <a:t>olduğunu göstermektedir.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8073580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{CAF47541-D6CD-3B44-8927-F433EAA7DE1E}tf10001064</Template>
  <TotalTime>53</TotalTime>
  <Words>95</Words>
  <Application>Microsoft Macintosh PowerPoint</Application>
  <PresentationFormat>Geniş ekran</PresentationFormat>
  <Paragraphs>9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Organik</vt:lpstr>
      <vt:lpstr>Kent ve Ütopya</vt:lpstr>
      <vt:lpstr>Kırsal Karşı-ütopyalar</vt:lpstr>
      <vt:lpstr>Kırsal Karşı-ütopyalar</vt:lpstr>
      <vt:lpstr>Kırsal Karşı-ütopyalar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 ve Ütopya</dc:title>
  <dc:creator>Microsoft Office User</dc:creator>
  <cp:lastModifiedBy>Microsoft Office User</cp:lastModifiedBy>
  <cp:revision>5</cp:revision>
  <dcterms:created xsi:type="dcterms:W3CDTF">2021-05-04T18:46:29Z</dcterms:created>
  <dcterms:modified xsi:type="dcterms:W3CDTF">2021-05-04T19:47:12Z</dcterms:modified>
</cp:coreProperties>
</file>