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8"/>
  </p:notesMasterIdLst>
  <p:sldIdLst>
    <p:sldId id="256" r:id="rId2"/>
    <p:sldId id="258" r:id="rId3"/>
    <p:sldId id="257" r:id="rId4"/>
    <p:sldId id="259" r:id="rId5"/>
    <p:sldId id="260" r:id="rId6"/>
    <p:sldId id="261" r:id="rId7"/>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515" autoAdjust="0"/>
    <p:restoredTop sz="94660"/>
  </p:normalViewPr>
  <p:slideViewPr>
    <p:cSldViewPr>
      <p:cViewPr varScale="1">
        <p:scale>
          <a:sx n="70" d="100"/>
          <a:sy n="70" d="100"/>
        </p:scale>
        <p:origin x="1386" y="7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CB8CA9C-C335-4A1C-931B-C064F14E5840}" type="datetimeFigureOut">
              <a:rPr lang="tr-TR" smtClean="0"/>
              <a:t>07.05.2020</a:t>
            </a:fld>
            <a:endParaRPr lang="tr-TR"/>
          </a:p>
        </p:txBody>
      </p:sp>
      <p:sp>
        <p:nvSpPr>
          <p:cNvPr id="4" name="Slayt Görüntüsü Yer Tutucusu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B45AF91-5676-43C0-B9E5-8C9FD55E7D5B}" type="slidenum">
              <a:rPr lang="tr-TR" smtClean="0"/>
              <a:t>‹#›</a:t>
            </a:fld>
            <a:endParaRPr lang="tr-TR"/>
          </a:p>
        </p:txBody>
      </p:sp>
    </p:spTree>
    <p:extLst>
      <p:ext uri="{BB962C8B-B14F-4D97-AF65-F5344CB8AC3E}">
        <p14:creationId xmlns:p14="http://schemas.microsoft.com/office/powerpoint/2010/main" val="135283228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DB45AF91-5676-43C0-B9E5-8C9FD55E7D5B}" type="slidenum">
              <a:rPr lang="tr-TR" smtClean="0"/>
              <a:t>5</a:t>
            </a:fld>
            <a:endParaRPr lang="tr-TR"/>
          </a:p>
        </p:txBody>
      </p:sp>
    </p:spTree>
    <p:extLst>
      <p:ext uri="{BB962C8B-B14F-4D97-AF65-F5344CB8AC3E}">
        <p14:creationId xmlns:p14="http://schemas.microsoft.com/office/powerpoint/2010/main" val="168515849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8" name="TextBox 7"/>
          <p:cNvSpPr txBox="1"/>
          <p:nvPr/>
        </p:nvSpPr>
        <p:spPr>
          <a:xfrm>
            <a:off x="1828800" y="3159760"/>
            <a:ext cx="457200" cy="1034129"/>
          </a:xfrm>
          <a:prstGeom prst="rect">
            <a:avLst/>
          </a:prstGeom>
          <a:noFill/>
        </p:spPr>
        <p:txBody>
          <a:bodyPr wrap="square" lIns="0" tIns="9144" rIns="0" bIns="9144" rtlCol="0" anchor="ctr" anchorCtr="0">
            <a:spAutoFit/>
          </a:bodyPr>
          <a:lstStyle/>
          <a:p>
            <a:r>
              <a:rPr lang="en-US" sz="6600" dirty="0" smtClean="0">
                <a:effectLst>
                  <a:outerShdw blurRad="38100" dist="38100" dir="2700000" algn="tl">
                    <a:srgbClr val="000000">
                      <a:alpha val="43137"/>
                    </a:srgbClr>
                  </a:outerShdw>
                </a:effectLst>
                <a:latin typeface="+mn-lt"/>
              </a:rPr>
              <a:t>{</a:t>
            </a:r>
            <a:endParaRPr lang="en-US" sz="6600" dirty="0">
              <a:effectLst>
                <a:outerShdw blurRad="38100" dist="38100" dir="2700000" algn="tl">
                  <a:srgbClr val="000000">
                    <a:alpha val="43137"/>
                  </a:srgbClr>
                </a:outerShdw>
              </a:effectLst>
              <a:latin typeface="+mn-lt"/>
            </a:endParaRPr>
          </a:p>
        </p:txBody>
      </p:sp>
      <p:sp>
        <p:nvSpPr>
          <p:cNvPr id="2" name="Title 1"/>
          <p:cNvSpPr>
            <a:spLocks noGrp="1"/>
          </p:cNvSpPr>
          <p:nvPr>
            <p:ph type="ctrTitle"/>
          </p:nvPr>
        </p:nvSpPr>
        <p:spPr>
          <a:xfrm>
            <a:off x="777240" y="1219200"/>
            <a:ext cx="7543800" cy="2152650"/>
          </a:xfrm>
        </p:spPr>
        <p:txBody>
          <a:bodyPr>
            <a:noAutofit/>
          </a:bodyPr>
          <a:lstStyle>
            <a:lvl1pPr>
              <a:defRPr sz="6000">
                <a:solidFill>
                  <a:schemeClr val="tx1"/>
                </a:solidFill>
              </a:defRPr>
            </a:lvl1pPr>
          </a:lstStyle>
          <a:p>
            <a:r>
              <a:rPr lang="tr-TR" smtClean="0"/>
              <a:t>Asıl başlık stili için tıklatın</a:t>
            </a:r>
            <a:endParaRPr lang="en-US" dirty="0"/>
          </a:p>
        </p:txBody>
      </p:sp>
      <p:sp>
        <p:nvSpPr>
          <p:cNvPr id="3" name="Subtitle 2"/>
          <p:cNvSpPr>
            <a:spLocks noGrp="1"/>
          </p:cNvSpPr>
          <p:nvPr>
            <p:ph type="subTitle" idx="1"/>
          </p:nvPr>
        </p:nvSpPr>
        <p:spPr>
          <a:xfrm>
            <a:off x="2133600" y="3375491"/>
            <a:ext cx="6172200" cy="685800"/>
          </a:xfrm>
        </p:spPr>
        <p:txBody>
          <a:bodyPr anchor="ctr"/>
          <a:lstStyle>
            <a:lvl1pPr marL="0" indent="0" algn="l">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en-US" dirty="0"/>
          </a:p>
        </p:txBody>
      </p:sp>
      <p:sp>
        <p:nvSpPr>
          <p:cNvPr id="15" name="Date Placeholder 14"/>
          <p:cNvSpPr>
            <a:spLocks noGrp="1"/>
          </p:cNvSpPr>
          <p:nvPr>
            <p:ph type="dt" sz="half" idx="10"/>
          </p:nvPr>
        </p:nvSpPr>
        <p:spPr/>
        <p:txBody>
          <a:bodyPr/>
          <a:lstStyle/>
          <a:p>
            <a:fld id="{080987B7-8CB1-4F16-B36C-F55A01D58F9B}" type="datetimeFigureOut">
              <a:rPr lang="tr-TR" smtClean="0"/>
              <a:t>07.05.2020</a:t>
            </a:fld>
            <a:endParaRPr lang="tr-TR"/>
          </a:p>
        </p:txBody>
      </p:sp>
      <p:sp>
        <p:nvSpPr>
          <p:cNvPr id="16" name="Slide Number Placeholder 15"/>
          <p:cNvSpPr>
            <a:spLocks noGrp="1"/>
          </p:cNvSpPr>
          <p:nvPr>
            <p:ph type="sldNum" sz="quarter" idx="11"/>
          </p:nvPr>
        </p:nvSpPr>
        <p:spPr/>
        <p:txBody>
          <a:bodyPr/>
          <a:lstStyle/>
          <a:p>
            <a:fld id="{CB100E28-111F-4EBC-A8DF-35DEAC6C76E0}" type="slidenum">
              <a:rPr lang="tr-TR" smtClean="0"/>
              <a:t>‹#›</a:t>
            </a:fld>
            <a:endParaRPr lang="tr-TR"/>
          </a:p>
        </p:txBody>
      </p:sp>
      <p:sp>
        <p:nvSpPr>
          <p:cNvPr id="17" name="Footer Placeholder 16"/>
          <p:cNvSpPr>
            <a:spLocks noGrp="1"/>
          </p:cNvSpPr>
          <p:nvPr>
            <p:ph type="ftr" sz="quarter" idx="12"/>
          </p:nvPr>
        </p:nvSpPr>
        <p:spPr/>
        <p:txBody>
          <a:bodyPr/>
          <a:lstStyle/>
          <a:p>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2133600" y="685801"/>
            <a:ext cx="5791200" cy="3505199"/>
          </a:xfrm>
        </p:spPr>
        <p:txBody>
          <a:bodyPr vert="eaVert" ancho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080987B7-8CB1-4F16-B36C-F55A01D58F9B}" type="datetimeFigureOut">
              <a:rPr lang="tr-TR" smtClean="0"/>
              <a:t>07.05.2020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CB100E28-111F-4EBC-A8DF-35DEAC6C76E0}"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09600" y="609601"/>
            <a:ext cx="2133600" cy="5181600"/>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2895600" y="685801"/>
            <a:ext cx="5029200" cy="4572000"/>
          </a:xfrm>
        </p:spPr>
        <p:txBody>
          <a:bodyPr vert="eaVert" ancho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080987B7-8CB1-4F16-B36C-F55A01D58F9B}" type="datetimeFigureOut">
              <a:rPr lang="tr-TR" smtClean="0"/>
              <a:t>07.05.2020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CB100E28-111F-4EBC-A8DF-35DEAC6C76E0}"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13" name="Title 12"/>
          <p:cNvSpPr>
            <a:spLocks noGrp="1"/>
          </p:cNvSpPr>
          <p:nvPr>
            <p:ph type="title"/>
          </p:nvPr>
        </p:nvSpPr>
        <p:spPr/>
        <p:txBody>
          <a:bodyPr/>
          <a:lstStyle/>
          <a:p>
            <a:r>
              <a:rPr lang="tr-TR" smtClean="0"/>
              <a:t>Asıl başlık stili için tıklatın</a:t>
            </a:r>
            <a:endParaRPr lang="en-US"/>
          </a:p>
        </p:txBody>
      </p:sp>
      <p:sp>
        <p:nvSpPr>
          <p:cNvPr id="14" name="Date Placeholder 13"/>
          <p:cNvSpPr>
            <a:spLocks noGrp="1"/>
          </p:cNvSpPr>
          <p:nvPr>
            <p:ph type="dt" sz="half" idx="10"/>
          </p:nvPr>
        </p:nvSpPr>
        <p:spPr/>
        <p:txBody>
          <a:bodyPr/>
          <a:lstStyle/>
          <a:p>
            <a:fld id="{080987B7-8CB1-4F16-B36C-F55A01D58F9B}" type="datetimeFigureOut">
              <a:rPr lang="tr-TR" smtClean="0"/>
              <a:t>07.05.2020</a:t>
            </a:fld>
            <a:endParaRPr lang="tr-TR"/>
          </a:p>
        </p:txBody>
      </p:sp>
      <p:sp>
        <p:nvSpPr>
          <p:cNvPr id="15" name="Slide Number Placeholder 14"/>
          <p:cNvSpPr>
            <a:spLocks noGrp="1"/>
          </p:cNvSpPr>
          <p:nvPr>
            <p:ph type="sldNum" sz="quarter" idx="11"/>
          </p:nvPr>
        </p:nvSpPr>
        <p:spPr/>
        <p:txBody>
          <a:bodyPr/>
          <a:lstStyle/>
          <a:p>
            <a:fld id="{CB100E28-111F-4EBC-A8DF-35DEAC6C76E0}" type="slidenum">
              <a:rPr lang="tr-TR" smtClean="0"/>
              <a:t>‹#›</a:t>
            </a:fld>
            <a:endParaRPr lang="tr-TR"/>
          </a:p>
        </p:txBody>
      </p:sp>
      <p:sp>
        <p:nvSpPr>
          <p:cNvPr id="16" name="Footer Placeholder 15"/>
          <p:cNvSpPr>
            <a:spLocks noGrp="1"/>
          </p:cNvSpPr>
          <p:nvPr>
            <p:ph type="ftr" sz="quarter" idx="12"/>
          </p:nvPr>
        </p:nvSpPr>
        <p:spPr/>
        <p:txBody>
          <a:bodyPr/>
          <a:lstStyle/>
          <a:p>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8" name="TextBox 7"/>
          <p:cNvSpPr txBox="1"/>
          <p:nvPr/>
        </p:nvSpPr>
        <p:spPr>
          <a:xfrm>
            <a:off x="4267200" y="4074497"/>
            <a:ext cx="457200" cy="1015663"/>
          </a:xfrm>
          <a:prstGeom prst="rect">
            <a:avLst/>
          </a:prstGeom>
          <a:noFill/>
        </p:spPr>
        <p:txBody>
          <a:bodyPr wrap="square" lIns="0" tIns="0" rIns="0" bIns="0" rtlCol="0" anchor="t" anchorCtr="0">
            <a:spAutoFit/>
          </a:bodyPr>
          <a:lstStyle/>
          <a:p>
            <a:r>
              <a:rPr lang="en-US" sz="6600" dirty="0" smtClean="0">
                <a:effectLst>
                  <a:outerShdw blurRad="38100" dist="38100" dir="2700000" algn="tl">
                    <a:srgbClr val="000000">
                      <a:alpha val="43137"/>
                    </a:srgbClr>
                  </a:outerShdw>
                </a:effectLst>
                <a:latin typeface="+mn-lt"/>
              </a:rPr>
              <a:t>{</a:t>
            </a:r>
            <a:endParaRPr lang="en-US" sz="6600" dirty="0">
              <a:effectLst>
                <a:outerShdw blurRad="38100" dist="38100" dir="2700000" algn="tl">
                  <a:srgbClr val="000000">
                    <a:alpha val="43137"/>
                  </a:srgbClr>
                </a:outerShdw>
              </a:effectLst>
              <a:latin typeface="+mn-lt"/>
            </a:endParaRPr>
          </a:p>
        </p:txBody>
      </p:sp>
      <p:sp>
        <p:nvSpPr>
          <p:cNvPr id="3" name="Text Placeholder 2"/>
          <p:cNvSpPr>
            <a:spLocks noGrp="1"/>
          </p:cNvSpPr>
          <p:nvPr>
            <p:ph type="body" idx="1"/>
          </p:nvPr>
        </p:nvSpPr>
        <p:spPr>
          <a:xfrm>
            <a:off x="4572000" y="4267368"/>
            <a:ext cx="3733800" cy="731520"/>
          </a:xfrm>
        </p:spPr>
        <p:txBody>
          <a:bodyPr anchor="ctr">
            <a:normAutofit/>
          </a:bodyPr>
          <a:lstStyle>
            <a:lvl1pPr marL="0" indent="0">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12" name="Date Placeholder 11"/>
          <p:cNvSpPr>
            <a:spLocks noGrp="1"/>
          </p:cNvSpPr>
          <p:nvPr>
            <p:ph type="dt" sz="half" idx="10"/>
          </p:nvPr>
        </p:nvSpPr>
        <p:spPr/>
        <p:txBody>
          <a:bodyPr/>
          <a:lstStyle/>
          <a:p>
            <a:fld id="{080987B7-8CB1-4F16-B36C-F55A01D58F9B}" type="datetimeFigureOut">
              <a:rPr lang="tr-TR" smtClean="0"/>
              <a:t>07.05.2020</a:t>
            </a:fld>
            <a:endParaRPr lang="tr-TR"/>
          </a:p>
        </p:txBody>
      </p:sp>
      <p:sp>
        <p:nvSpPr>
          <p:cNvPr id="13" name="Slide Number Placeholder 12"/>
          <p:cNvSpPr>
            <a:spLocks noGrp="1"/>
          </p:cNvSpPr>
          <p:nvPr>
            <p:ph type="sldNum" sz="quarter" idx="11"/>
          </p:nvPr>
        </p:nvSpPr>
        <p:spPr/>
        <p:txBody>
          <a:bodyPr/>
          <a:lstStyle/>
          <a:p>
            <a:fld id="{CB100E28-111F-4EBC-A8DF-35DEAC6C76E0}" type="slidenum">
              <a:rPr lang="tr-TR" smtClean="0"/>
              <a:t>‹#›</a:t>
            </a:fld>
            <a:endParaRPr lang="tr-TR"/>
          </a:p>
        </p:txBody>
      </p:sp>
      <p:sp>
        <p:nvSpPr>
          <p:cNvPr id="14" name="Footer Placeholder 13"/>
          <p:cNvSpPr>
            <a:spLocks noGrp="1"/>
          </p:cNvSpPr>
          <p:nvPr>
            <p:ph type="ftr" sz="quarter" idx="12"/>
          </p:nvPr>
        </p:nvSpPr>
        <p:spPr/>
        <p:txBody>
          <a:bodyPr/>
          <a:lstStyle/>
          <a:p>
            <a:endParaRPr lang="tr-TR"/>
          </a:p>
        </p:txBody>
      </p:sp>
      <p:sp>
        <p:nvSpPr>
          <p:cNvPr id="4" name="Title 3"/>
          <p:cNvSpPr>
            <a:spLocks noGrp="1"/>
          </p:cNvSpPr>
          <p:nvPr>
            <p:ph type="title"/>
          </p:nvPr>
        </p:nvSpPr>
        <p:spPr>
          <a:xfrm>
            <a:off x="2286000" y="1905000"/>
            <a:ext cx="6035040" cy="2350008"/>
          </a:xfrm>
        </p:spPr>
        <p:txBody>
          <a:bodyPr/>
          <a:lstStyle>
            <a:lvl1pPr marL="0" algn="l" defTabSz="914400" rtl="0" eaLnBrk="1" latinLnBrk="0" hangingPunct="1">
              <a:spcBef>
                <a:spcPct val="0"/>
              </a:spcBef>
              <a:buNone/>
              <a:defRPr lang="en-US" sz="5400" b="0" kern="1200" cap="none" dirty="0" smtClean="0">
                <a:solidFill>
                  <a:schemeClr val="tx1"/>
                </a:solidFill>
                <a:effectLst>
                  <a:outerShdw blurRad="38100" dist="38100" dir="2700000" algn="tl">
                    <a:srgbClr val="000000">
                      <a:alpha val="43137"/>
                    </a:srgbClr>
                  </a:outerShdw>
                </a:effectLst>
                <a:latin typeface="+mj-lt"/>
                <a:ea typeface="+mj-ea"/>
                <a:cs typeface="+mj-cs"/>
              </a:defRPr>
            </a:lvl1pPr>
          </a:lstStyle>
          <a:p>
            <a:r>
              <a:rPr lang="tr-TR" smtClean="0"/>
              <a:t>Asıl başlık stili için tıklatın</a:t>
            </a:r>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Date Placeholder 7"/>
          <p:cNvSpPr>
            <a:spLocks noGrp="1"/>
          </p:cNvSpPr>
          <p:nvPr>
            <p:ph type="dt" sz="half" idx="10"/>
          </p:nvPr>
        </p:nvSpPr>
        <p:spPr/>
        <p:txBody>
          <a:bodyPr/>
          <a:lstStyle/>
          <a:p>
            <a:fld id="{080987B7-8CB1-4F16-B36C-F55A01D58F9B}" type="datetimeFigureOut">
              <a:rPr lang="tr-TR" smtClean="0"/>
              <a:t>07.05.2020</a:t>
            </a:fld>
            <a:endParaRPr lang="tr-TR"/>
          </a:p>
        </p:txBody>
      </p:sp>
      <p:sp>
        <p:nvSpPr>
          <p:cNvPr id="9" name="Slide Number Placeholder 8"/>
          <p:cNvSpPr>
            <a:spLocks noGrp="1"/>
          </p:cNvSpPr>
          <p:nvPr>
            <p:ph type="sldNum" sz="quarter" idx="11"/>
          </p:nvPr>
        </p:nvSpPr>
        <p:spPr/>
        <p:txBody>
          <a:bodyPr/>
          <a:lstStyle/>
          <a:p>
            <a:fld id="{CB100E28-111F-4EBC-A8DF-35DEAC6C76E0}" type="slidenum">
              <a:rPr lang="tr-TR" smtClean="0"/>
              <a:t>‹#›</a:t>
            </a:fld>
            <a:endParaRPr lang="tr-TR"/>
          </a:p>
        </p:txBody>
      </p:sp>
      <p:sp>
        <p:nvSpPr>
          <p:cNvPr id="10" name="Footer Placeholder 9"/>
          <p:cNvSpPr>
            <a:spLocks noGrp="1"/>
          </p:cNvSpPr>
          <p:nvPr>
            <p:ph type="ftr" sz="quarter" idx="12"/>
          </p:nvPr>
        </p:nvSpPr>
        <p:spPr/>
        <p:txBody>
          <a:bodyPr/>
          <a:lstStyle/>
          <a:p>
            <a:endParaRPr lang="tr-TR"/>
          </a:p>
        </p:txBody>
      </p:sp>
      <p:sp>
        <p:nvSpPr>
          <p:cNvPr id="11" name="Title 10"/>
          <p:cNvSpPr>
            <a:spLocks noGrp="1"/>
          </p:cNvSpPr>
          <p:nvPr>
            <p:ph type="title"/>
          </p:nvPr>
        </p:nvSpPr>
        <p:spPr/>
        <p:txBody>
          <a:bodyPr/>
          <a:lstStyle/>
          <a:p>
            <a:r>
              <a:rPr lang="tr-TR" smtClean="0"/>
              <a:t>Asıl başlık stili için tıklatın</a:t>
            </a:r>
            <a:endParaRPr lang="en-US" dirty="0"/>
          </a:p>
        </p:txBody>
      </p:sp>
      <p:sp>
        <p:nvSpPr>
          <p:cNvPr id="5" name="Content Placeholder 4"/>
          <p:cNvSpPr>
            <a:spLocks noGrp="1"/>
          </p:cNvSpPr>
          <p:nvPr>
            <p:ph sz="quarter" idx="13"/>
          </p:nvPr>
        </p:nvSpPr>
        <p:spPr>
          <a:xfrm>
            <a:off x="1344168" y="658368"/>
            <a:ext cx="3273552" cy="34290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Content Placeholder 6"/>
          <p:cNvSpPr>
            <a:spLocks noGrp="1"/>
          </p:cNvSpPr>
          <p:nvPr>
            <p:ph sz="quarter" idx="14"/>
          </p:nvPr>
        </p:nvSpPr>
        <p:spPr>
          <a:xfrm>
            <a:off x="5029200" y="658368"/>
            <a:ext cx="3273552" cy="3432175"/>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341120" y="661976"/>
            <a:ext cx="3273552" cy="639762"/>
          </a:xfrm>
        </p:spPr>
        <p:txBody>
          <a:bodyPr anchor="ctr">
            <a:noAutofit/>
          </a:bodyPr>
          <a:lstStyle>
            <a:lvl1pPr marL="0" indent="0">
              <a:buNone/>
              <a:defRPr sz="22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1344168" y="1371600"/>
            <a:ext cx="3276600" cy="2743200"/>
          </a:xfrm>
        </p:spPr>
        <p:txBody>
          <a:bodyPr anchor="t"/>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5029200" y="661976"/>
            <a:ext cx="3273552" cy="639762"/>
          </a:xfrm>
        </p:spPr>
        <p:txBody>
          <a:bodyPr anchor="ctr">
            <a:noAutofit/>
          </a:bodyPr>
          <a:lstStyle>
            <a:lvl1pPr marL="0" indent="0">
              <a:buNone/>
              <a:defRPr sz="22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5029200" y="1371600"/>
            <a:ext cx="3273552" cy="2743200"/>
          </a:xfrm>
        </p:spPr>
        <p:txBody>
          <a:bodyPr anchor="t"/>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13" name="TextBox 12"/>
          <p:cNvSpPr txBox="1"/>
          <p:nvPr/>
        </p:nvSpPr>
        <p:spPr>
          <a:xfrm>
            <a:off x="1056640" y="520192"/>
            <a:ext cx="457200" cy="923330"/>
          </a:xfrm>
          <a:prstGeom prst="rect">
            <a:avLst/>
          </a:prstGeom>
          <a:noFill/>
        </p:spPr>
        <p:txBody>
          <a:bodyPr wrap="square" lIns="0" tIns="0" rIns="0" bIns="0" rtlCol="0" anchor="t" anchorCtr="0">
            <a:spAutoFit/>
          </a:bodyPr>
          <a:lstStyle/>
          <a:p>
            <a:r>
              <a:rPr lang="en-US" sz="6000" dirty="0" smtClean="0">
                <a:effectLst>
                  <a:outerShdw blurRad="38100" dist="38100" dir="2700000" algn="tl">
                    <a:srgbClr val="000000">
                      <a:alpha val="43137"/>
                    </a:srgbClr>
                  </a:outerShdw>
                </a:effectLst>
                <a:latin typeface="+mn-lt"/>
              </a:rPr>
              <a:t>{</a:t>
            </a:r>
            <a:endParaRPr lang="en-US" sz="6000" dirty="0">
              <a:effectLst>
                <a:outerShdw blurRad="38100" dist="38100" dir="2700000" algn="tl">
                  <a:srgbClr val="000000">
                    <a:alpha val="43137"/>
                  </a:srgbClr>
                </a:outerShdw>
              </a:effectLst>
              <a:latin typeface="+mn-lt"/>
            </a:endParaRPr>
          </a:p>
        </p:txBody>
      </p:sp>
      <p:sp>
        <p:nvSpPr>
          <p:cNvPr id="18" name="TextBox 17"/>
          <p:cNvSpPr txBox="1"/>
          <p:nvPr/>
        </p:nvSpPr>
        <p:spPr>
          <a:xfrm>
            <a:off x="4780280" y="520192"/>
            <a:ext cx="457200" cy="923330"/>
          </a:xfrm>
          <a:prstGeom prst="rect">
            <a:avLst/>
          </a:prstGeom>
          <a:noFill/>
        </p:spPr>
        <p:txBody>
          <a:bodyPr wrap="square" lIns="0" tIns="0" rIns="0" bIns="0" rtlCol="0" anchor="t" anchorCtr="0">
            <a:spAutoFit/>
          </a:bodyPr>
          <a:lstStyle/>
          <a:p>
            <a:r>
              <a:rPr lang="en-US" sz="6000" dirty="0" smtClean="0">
                <a:effectLst>
                  <a:outerShdw blurRad="38100" dist="38100" dir="2700000" algn="tl">
                    <a:srgbClr val="000000">
                      <a:alpha val="43137"/>
                    </a:srgbClr>
                  </a:outerShdw>
                </a:effectLst>
                <a:latin typeface="+mn-lt"/>
              </a:rPr>
              <a:t>{</a:t>
            </a:r>
            <a:endParaRPr lang="en-US" sz="6000" dirty="0">
              <a:effectLst>
                <a:outerShdw blurRad="38100" dist="38100" dir="2700000" algn="tl">
                  <a:srgbClr val="000000">
                    <a:alpha val="43137"/>
                  </a:srgbClr>
                </a:outerShdw>
              </a:effectLst>
              <a:latin typeface="+mn-lt"/>
            </a:endParaRPr>
          </a:p>
        </p:txBody>
      </p:sp>
      <p:sp>
        <p:nvSpPr>
          <p:cNvPr id="12" name="Title 11"/>
          <p:cNvSpPr>
            <a:spLocks noGrp="1"/>
          </p:cNvSpPr>
          <p:nvPr>
            <p:ph type="title"/>
          </p:nvPr>
        </p:nvSpPr>
        <p:spPr/>
        <p:txBody>
          <a:bodyPr/>
          <a:lstStyle/>
          <a:p>
            <a:r>
              <a:rPr lang="tr-TR" smtClean="0"/>
              <a:t>Asıl başlık stili için tıklatın</a:t>
            </a:r>
            <a:endParaRPr lang="en-US" dirty="0"/>
          </a:p>
        </p:txBody>
      </p:sp>
      <p:sp>
        <p:nvSpPr>
          <p:cNvPr id="14" name="Date Placeholder 13"/>
          <p:cNvSpPr>
            <a:spLocks noGrp="1"/>
          </p:cNvSpPr>
          <p:nvPr>
            <p:ph type="dt" sz="half" idx="10"/>
          </p:nvPr>
        </p:nvSpPr>
        <p:spPr/>
        <p:txBody>
          <a:bodyPr/>
          <a:lstStyle/>
          <a:p>
            <a:fld id="{080987B7-8CB1-4F16-B36C-F55A01D58F9B}" type="datetimeFigureOut">
              <a:rPr lang="tr-TR" smtClean="0"/>
              <a:t>07.05.2020</a:t>
            </a:fld>
            <a:endParaRPr lang="tr-TR"/>
          </a:p>
        </p:txBody>
      </p:sp>
      <p:sp>
        <p:nvSpPr>
          <p:cNvPr id="15" name="Slide Number Placeholder 14"/>
          <p:cNvSpPr>
            <a:spLocks noGrp="1"/>
          </p:cNvSpPr>
          <p:nvPr>
            <p:ph type="sldNum" sz="quarter" idx="11"/>
          </p:nvPr>
        </p:nvSpPr>
        <p:spPr/>
        <p:txBody>
          <a:bodyPr/>
          <a:lstStyle/>
          <a:p>
            <a:fld id="{CB100E28-111F-4EBC-A8DF-35DEAC6C76E0}" type="slidenum">
              <a:rPr lang="tr-TR" smtClean="0"/>
              <a:t>‹#›</a:t>
            </a:fld>
            <a:endParaRPr lang="tr-TR"/>
          </a:p>
        </p:txBody>
      </p:sp>
      <p:sp>
        <p:nvSpPr>
          <p:cNvPr id="16" name="Footer Placeholder 15"/>
          <p:cNvSpPr>
            <a:spLocks noGrp="1"/>
          </p:cNvSpPr>
          <p:nvPr>
            <p:ph type="ftr" sz="quarter" idx="12"/>
          </p:nvPr>
        </p:nvSpPr>
        <p:spPr/>
        <p:txBody>
          <a:bodyPr/>
          <a:lstStyle/>
          <a:p>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tr-TR" smtClean="0"/>
              <a:t>Asıl başlık stili için tıklatın</a:t>
            </a:r>
            <a:endParaRPr lang="en-US"/>
          </a:p>
        </p:txBody>
      </p:sp>
      <p:sp>
        <p:nvSpPr>
          <p:cNvPr id="7" name="Date Placeholder 6"/>
          <p:cNvSpPr>
            <a:spLocks noGrp="1"/>
          </p:cNvSpPr>
          <p:nvPr>
            <p:ph type="dt" sz="half" idx="10"/>
          </p:nvPr>
        </p:nvSpPr>
        <p:spPr/>
        <p:txBody>
          <a:bodyPr/>
          <a:lstStyle/>
          <a:p>
            <a:fld id="{080987B7-8CB1-4F16-B36C-F55A01D58F9B}" type="datetimeFigureOut">
              <a:rPr lang="tr-TR" smtClean="0"/>
              <a:t>07.05.2020</a:t>
            </a:fld>
            <a:endParaRPr lang="tr-TR"/>
          </a:p>
        </p:txBody>
      </p:sp>
      <p:sp>
        <p:nvSpPr>
          <p:cNvPr id="8" name="Slide Number Placeholder 7"/>
          <p:cNvSpPr>
            <a:spLocks noGrp="1"/>
          </p:cNvSpPr>
          <p:nvPr>
            <p:ph type="sldNum" sz="quarter" idx="11"/>
          </p:nvPr>
        </p:nvSpPr>
        <p:spPr/>
        <p:txBody>
          <a:bodyPr/>
          <a:lstStyle/>
          <a:p>
            <a:fld id="{CB100E28-111F-4EBC-A8DF-35DEAC6C76E0}" type="slidenum">
              <a:rPr lang="tr-TR" smtClean="0"/>
              <a:t>‹#›</a:t>
            </a:fld>
            <a:endParaRPr lang="tr-TR"/>
          </a:p>
        </p:txBody>
      </p:sp>
      <p:sp>
        <p:nvSpPr>
          <p:cNvPr id="9" name="Footer Placeholder 8"/>
          <p:cNvSpPr>
            <a:spLocks noGrp="1"/>
          </p:cNvSpPr>
          <p:nvPr>
            <p:ph type="ftr" sz="quarter" idx="12"/>
          </p:nvPr>
        </p:nvSpPr>
        <p:spPr/>
        <p:txBody>
          <a:bodyPr/>
          <a:lstStyle/>
          <a:p>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080987B7-8CB1-4F16-B36C-F55A01D58F9B}" type="datetimeFigureOut">
              <a:rPr lang="tr-TR" smtClean="0"/>
              <a:t>07.05.2020</a:t>
            </a:fld>
            <a:endParaRPr lang="tr-TR"/>
          </a:p>
        </p:txBody>
      </p:sp>
      <p:sp>
        <p:nvSpPr>
          <p:cNvPr id="6" name="Slide Number Placeholder 5"/>
          <p:cNvSpPr>
            <a:spLocks noGrp="1"/>
          </p:cNvSpPr>
          <p:nvPr>
            <p:ph type="sldNum" sz="quarter" idx="11"/>
          </p:nvPr>
        </p:nvSpPr>
        <p:spPr/>
        <p:txBody>
          <a:bodyPr/>
          <a:lstStyle/>
          <a:p>
            <a:fld id="{CB100E28-111F-4EBC-A8DF-35DEAC6C76E0}" type="slidenum">
              <a:rPr lang="tr-TR" smtClean="0"/>
              <a:t>‹#›</a:t>
            </a:fld>
            <a:endParaRPr lang="tr-TR"/>
          </a:p>
        </p:txBody>
      </p:sp>
      <p:sp>
        <p:nvSpPr>
          <p:cNvPr id="7" name="Footer Placeholder 6"/>
          <p:cNvSpPr>
            <a:spLocks noGrp="1"/>
          </p:cNvSpPr>
          <p:nvPr>
            <p:ph type="ftr" sz="quarter" idx="12"/>
          </p:nvPr>
        </p:nvSpPr>
        <p:spPr/>
        <p:txBody>
          <a:bodyPr/>
          <a:lstStyle/>
          <a:p>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9" name="TextBox 8"/>
          <p:cNvSpPr txBox="1"/>
          <p:nvPr/>
        </p:nvSpPr>
        <p:spPr>
          <a:xfrm>
            <a:off x="5328920" y="1774588"/>
            <a:ext cx="457200" cy="1231106"/>
          </a:xfrm>
          <a:prstGeom prst="rect">
            <a:avLst/>
          </a:prstGeom>
          <a:noFill/>
        </p:spPr>
        <p:txBody>
          <a:bodyPr wrap="square" lIns="0" tIns="0" rIns="0" bIns="0" rtlCol="0" anchor="t" anchorCtr="0">
            <a:spAutoFit/>
          </a:bodyPr>
          <a:lstStyle/>
          <a:p>
            <a:r>
              <a:rPr lang="en-US" sz="8000" dirty="0" smtClean="0">
                <a:effectLst>
                  <a:outerShdw blurRad="38100" dist="38100" dir="2700000" algn="tl">
                    <a:srgbClr val="000000">
                      <a:alpha val="43137"/>
                    </a:srgbClr>
                  </a:outerShdw>
                </a:effectLst>
                <a:latin typeface="+mn-lt"/>
              </a:rPr>
              <a:t>{</a:t>
            </a:r>
            <a:endParaRPr lang="en-US" sz="8000" dirty="0">
              <a:effectLst>
                <a:outerShdw blurRad="38100" dist="38100" dir="2700000" algn="tl">
                  <a:srgbClr val="000000">
                    <a:alpha val="43137"/>
                  </a:srgbClr>
                </a:outerShdw>
              </a:effectLst>
              <a:latin typeface="+mn-lt"/>
            </a:endParaRPr>
          </a:p>
        </p:txBody>
      </p:sp>
      <p:sp>
        <p:nvSpPr>
          <p:cNvPr id="3" name="Content Placeholder 2"/>
          <p:cNvSpPr>
            <a:spLocks noGrp="1"/>
          </p:cNvSpPr>
          <p:nvPr>
            <p:ph idx="1"/>
          </p:nvPr>
        </p:nvSpPr>
        <p:spPr>
          <a:xfrm>
            <a:off x="838200" y="685801"/>
            <a:ext cx="4343400" cy="3429000"/>
          </a:xfrm>
        </p:spPr>
        <p:txBody>
          <a:bodyPr anchor="ct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5715000" y="685801"/>
            <a:ext cx="2590800" cy="3429000"/>
          </a:xfrm>
        </p:spPr>
        <p:txBody>
          <a:bodyPr anchor="ctr">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15" name="Date Placeholder 14"/>
          <p:cNvSpPr>
            <a:spLocks noGrp="1"/>
          </p:cNvSpPr>
          <p:nvPr>
            <p:ph type="dt" sz="half" idx="10"/>
          </p:nvPr>
        </p:nvSpPr>
        <p:spPr/>
        <p:txBody>
          <a:bodyPr/>
          <a:lstStyle/>
          <a:p>
            <a:fld id="{080987B7-8CB1-4F16-B36C-F55A01D58F9B}" type="datetimeFigureOut">
              <a:rPr lang="tr-TR" smtClean="0"/>
              <a:t>07.05.2020</a:t>
            </a:fld>
            <a:endParaRPr lang="tr-TR"/>
          </a:p>
        </p:txBody>
      </p:sp>
      <p:sp>
        <p:nvSpPr>
          <p:cNvPr id="16" name="Slide Number Placeholder 15"/>
          <p:cNvSpPr>
            <a:spLocks noGrp="1"/>
          </p:cNvSpPr>
          <p:nvPr>
            <p:ph type="sldNum" sz="quarter" idx="11"/>
          </p:nvPr>
        </p:nvSpPr>
        <p:spPr/>
        <p:txBody>
          <a:bodyPr/>
          <a:lstStyle/>
          <a:p>
            <a:fld id="{CB100E28-111F-4EBC-A8DF-35DEAC6C76E0}" type="slidenum">
              <a:rPr lang="tr-TR" smtClean="0"/>
              <a:t>‹#›</a:t>
            </a:fld>
            <a:endParaRPr lang="tr-TR"/>
          </a:p>
        </p:txBody>
      </p:sp>
      <p:sp>
        <p:nvSpPr>
          <p:cNvPr id="17" name="Footer Placeholder 16"/>
          <p:cNvSpPr>
            <a:spLocks noGrp="1"/>
          </p:cNvSpPr>
          <p:nvPr>
            <p:ph type="ftr" sz="quarter" idx="12"/>
          </p:nvPr>
        </p:nvSpPr>
        <p:spPr/>
        <p:txBody>
          <a:bodyPr/>
          <a:lstStyle/>
          <a:p>
            <a:endParaRPr lang="tr-TR"/>
          </a:p>
        </p:txBody>
      </p:sp>
      <p:sp>
        <p:nvSpPr>
          <p:cNvPr id="18" name="Title 17"/>
          <p:cNvSpPr>
            <a:spLocks noGrp="1"/>
          </p:cNvSpPr>
          <p:nvPr>
            <p:ph type="title"/>
          </p:nvPr>
        </p:nvSpPr>
        <p:spPr/>
        <p:txBody>
          <a:bodyPr/>
          <a:lstStyle/>
          <a:p>
            <a:r>
              <a:rPr lang="tr-TR" smtClean="0"/>
              <a:t>Asıl başlık stili için tıklatın</a:t>
            </a:r>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1219200" y="612775"/>
            <a:ext cx="6705600" cy="2546985"/>
          </a:xfrm>
          <a:effectLst>
            <a:outerShdw blurRad="152400" dist="317500" dir="5400000" sx="90000" sy="-19000" rotWithShape="0">
              <a:prstClr val="black">
                <a:alpha val="15000"/>
              </a:prstClr>
            </a:outerShdw>
          </a:effectLst>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en-US"/>
          </a:p>
        </p:txBody>
      </p:sp>
      <p:sp>
        <p:nvSpPr>
          <p:cNvPr id="4" name="Text Placeholder 3"/>
          <p:cNvSpPr>
            <a:spLocks noGrp="1"/>
          </p:cNvSpPr>
          <p:nvPr>
            <p:ph type="body" sz="half" idx="2"/>
          </p:nvPr>
        </p:nvSpPr>
        <p:spPr>
          <a:xfrm>
            <a:off x="2743200" y="3453047"/>
            <a:ext cx="5029200" cy="720804"/>
          </a:xfrm>
        </p:spPr>
        <p:txBody>
          <a:bodyPr anchor="ctr">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9" name="TextBox 8"/>
          <p:cNvSpPr txBox="1"/>
          <p:nvPr/>
        </p:nvSpPr>
        <p:spPr>
          <a:xfrm>
            <a:off x="2435352" y="3331464"/>
            <a:ext cx="457200" cy="923330"/>
          </a:xfrm>
          <a:prstGeom prst="rect">
            <a:avLst/>
          </a:prstGeom>
          <a:noFill/>
        </p:spPr>
        <p:txBody>
          <a:bodyPr wrap="square" lIns="0" tIns="0" rIns="0" bIns="0" rtlCol="0" anchor="t" anchorCtr="0">
            <a:spAutoFit/>
          </a:bodyPr>
          <a:lstStyle/>
          <a:p>
            <a:r>
              <a:rPr lang="en-US" sz="6000" dirty="0" smtClean="0">
                <a:effectLst>
                  <a:outerShdw blurRad="38100" dist="38100" dir="2700000" algn="tl">
                    <a:srgbClr val="000000">
                      <a:alpha val="43137"/>
                    </a:srgbClr>
                  </a:outerShdw>
                </a:effectLst>
                <a:latin typeface="+mn-lt"/>
              </a:rPr>
              <a:t>{</a:t>
            </a:r>
            <a:endParaRPr lang="en-US" sz="6000" dirty="0">
              <a:effectLst>
                <a:outerShdw blurRad="38100" dist="38100" dir="2700000" algn="tl">
                  <a:srgbClr val="000000">
                    <a:alpha val="43137"/>
                  </a:srgbClr>
                </a:outerShdw>
              </a:effectLst>
              <a:latin typeface="+mn-lt"/>
            </a:endParaRPr>
          </a:p>
        </p:txBody>
      </p:sp>
      <p:sp>
        <p:nvSpPr>
          <p:cNvPr id="11" name="Title 10"/>
          <p:cNvSpPr>
            <a:spLocks noGrp="1"/>
          </p:cNvSpPr>
          <p:nvPr>
            <p:ph type="title"/>
          </p:nvPr>
        </p:nvSpPr>
        <p:spPr/>
        <p:txBody>
          <a:bodyPr/>
          <a:lstStyle/>
          <a:p>
            <a:r>
              <a:rPr lang="tr-TR" smtClean="0"/>
              <a:t>Asıl başlık stili için tıklatın</a:t>
            </a:r>
            <a:endParaRPr lang="en-US"/>
          </a:p>
        </p:txBody>
      </p:sp>
      <p:sp>
        <p:nvSpPr>
          <p:cNvPr id="13" name="Date Placeholder 12"/>
          <p:cNvSpPr>
            <a:spLocks noGrp="1"/>
          </p:cNvSpPr>
          <p:nvPr>
            <p:ph type="dt" sz="half" idx="10"/>
          </p:nvPr>
        </p:nvSpPr>
        <p:spPr/>
        <p:txBody>
          <a:bodyPr/>
          <a:lstStyle/>
          <a:p>
            <a:fld id="{080987B7-8CB1-4F16-B36C-F55A01D58F9B}" type="datetimeFigureOut">
              <a:rPr lang="tr-TR" smtClean="0"/>
              <a:t>07.05.2020</a:t>
            </a:fld>
            <a:endParaRPr lang="tr-TR"/>
          </a:p>
        </p:txBody>
      </p:sp>
      <p:sp>
        <p:nvSpPr>
          <p:cNvPr id="14" name="Slide Number Placeholder 13"/>
          <p:cNvSpPr>
            <a:spLocks noGrp="1"/>
          </p:cNvSpPr>
          <p:nvPr>
            <p:ph type="sldNum" sz="quarter" idx="11"/>
          </p:nvPr>
        </p:nvSpPr>
        <p:spPr/>
        <p:txBody>
          <a:bodyPr/>
          <a:lstStyle/>
          <a:p>
            <a:fld id="{CB100E28-111F-4EBC-A8DF-35DEAC6C76E0}" type="slidenum">
              <a:rPr lang="tr-TR" smtClean="0"/>
              <a:t>‹#›</a:t>
            </a:fld>
            <a:endParaRPr lang="tr-TR"/>
          </a:p>
        </p:txBody>
      </p:sp>
      <p:sp>
        <p:nvSpPr>
          <p:cNvPr id="15" name="Footer Placeholder 14"/>
          <p:cNvSpPr>
            <a:spLocks noGrp="1"/>
          </p:cNvSpPr>
          <p:nvPr>
            <p:ph type="ftr" sz="quarter" idx="12"/>
          </p:nvPr>
        </p:nvSpPr>
        <p:spPr/>
        <p:txBody>
          <a:bodyPr/>
          <a:lstStyle/>
          <a:p>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Rectangle 6"/>
          <p:cNvSpPr/>
          <p:nvPr/>
        </p:nvSpPr>
        <p:spPr>
          <a:xfrm>
            <a:off x="0" y="0"/>
            <a:ext cx="9144000" cy="6858000"/>
          </a:xfrm>
          <a:prstGeom prst="rect">
            <a:avLst/>
          </a:prstGeom>
          <a:gradFill>
            <a:gsLst>
              <a:gs pos="0">
                <a:schemeClr val="accent6">
                  <a:lumMod val="50000"/>
                  <a:alpha val="36000"/>
                </a:schemeClr>
              </a:gs>
              <a:gs pos="100000">
                <a:schemeClr val="bg2">
                  <a:alpha val="1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p:cNvSpPr/>
          <p:nvPr/>
        </p:nvSpPr>
        <p:spPr>
          <a:xfrm rot="19724275">
            <a:off x="1373221" y="1038440"/>
            <a:ext cx="7240620" cy="5706987"/>
          </a:xfrm>
          <a:prstGeom prst="ellipse">
            <a:avLst/>
          </a:prstGeom>
          <a:gradFill flip="none" rotWithShape="1">
            <a:gsLst>
              <a:gs pos="0">
                <a:schemeClr val="accent6">
                  <a:lumMod val="60000"/>
                  <a:lumOff val="40000"/>
                  <a:alpha val="7000"/>
                </a:schemeClr>
              </a:gs>
              <a:gs pos="58000">
                <a:schemeClr val="bg2">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p:cNvSpPr/>
          <p:nvPr/>
        </p:nvSpPr>
        <p:spPr>
          <a:xfrm rot="17656910">
            <a:off x="-274211" y="1165875"/>
            <a:ext cx="5538472" cy="4480459"/>
          </a:xfrm>
          <a:prstGeom prst="ellipse">
            <a:avLst/>
          </a:prstGeom>
          <a:gradFill flip="none" rotWithShape="1">
            <a:gsLst>
              <a:gs pos="0">
                <a:schemeClr val="accent6">
                  <a:lumMod val="60000"/>
                  <a:lumOff val="40000"/>
                  <a:alpha val="8000"/>
                </a:schemeClr>
              </a:gs>
              <a:gs pos="58000">
                <a:schemeClr val="bg2">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rot="19724275">
            <a:off x="3277955" y="116854"/>
            <a:ext cx="6479362" cy="4754757"/>
          </a:xfrm>
          <a:prstGeom prst="ellipse">
            <a:avLst/>
          </a:prstGeom>
          <a:gradFill flip="none" rotWithShape="1">
            <a:gsLst>
              <a:gs pos="0">
                <a:schemeClr val="accent6">
                  <a:lumMod val="60000"/>
                  <a:lumOff val="40000"/>
                  <a:alpha val="8000"/>
                </a:schemeClr>
              </a:gs>
              <a:gs pos="58000">
                <a:schemeClr val="bg2">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777240" y="4876800"/>
            <a:ext cx="7543800" cy="914400"/>
          </a:xfrm>
          <a:prstGeom prst="rect">
            <a:avLst/>
          </a:prstGeom>
        </p:spPr>
        <p:txBody>
          <a:bodyPr vert="horz" lIns="91440" tIns="45720" rIns="91440" bIns="45720" rtlCol="0" anchor="b">
            <a:no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2133600" y="685801"/>
            <a:ext cx="6096000" cy="3657599"/>
          </a:xfrm>
          <a:prstGeom prst="rect">
            <a:avLst/>
          </a:prstGeom>
        </p:spPr>
        <p:txBody>
          <a:bodyPr vert="horz" lIns="91440" tIns="45720" rIns="91440" bIns="45720" rtlCol="0" anchor="ct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6172200" y="6154738"/>
            <a:ext cx="2133600" cy="365125"/>
          </a:xfrm>
          <a:prstGeom prst="rect">
            <a:avLst/>
          </a:prstGeom>
        </p:spPr>
        <p:txBody>
          <a:bodyPr vert="horz" lIns="91440" tIns="45720" rIns="91440" bIns="45720" rtlCol="0" anchor="t"/>
          <a:lstStyle>
            <a:lvl1pPr algn="r">
              <a:defRPr sz="1100">
                <a:solidFill>
                  <a:schemeClr val="tx1">
                    <a:alpha val="60000"/>
                  </a:schemeClr>
                </a:solidFill>
                <a:effectLst/>
              </a:defRPr>
            </a:lvl1pPr>
          </a:lstStyle>
          <a:p>
            <a:fld id="{080987B7-8CB1-4F16-B36C-F55A01D58F9B}" type="datetimeFigureOut">
              <a:rPr lang="tr-TR" smtClean="0"/>
              <a:t>07.05.2020</a:t>
            </a:fld>
            <a:endParaRPr lang="tr-TR"/>
          </a:p>
        </p:txBody>
      </p:sp>
      <p:sp>
        <p:nvSpPr>
          <p:cNvPr id="5" name="Footer Placeholder 4"/>
          <p:cNvSpPr>
            <a:spLocks noGrp="1"/>
          </p:cNvSpPr>
          <p:nvPr>
            <p:ph type="ftr" sz="quarter" idx="3"/>
          </p:nvPr>
        </p:nvSpPr>
        <p:spPr>
          <a:xfrm>
            <a:off x="822960" y="6154738"/>
            <a:ext cx="4572000" cy="365125"/>
          </a:xfrm>
          <a:prstGeom prst="rect">
            <a:avLst/>
          </a:prstGeom>
        </p:spPr>
        <p:txBody>
          <a:bodyPr vert="horz" lIns="91440" tIns="45720" rIns="91440" bIns="45720" rtlCol="0" anchor="t"/>
          <a:lstStyle>
            <a:lvl1pPr algn="l">
              <a:defRPr sz="1100">
                <a:solidFill>
                  <a:schemeClr val="tx1">
                    <a:alpha val="60000"/>
                  </a:schemeClr>
                </a:solidFill>
                <a:effectLst/>
              </a:defRPr>
            </a:lvl1pPr>
          </a:lstStyle>
          <a:p>
            <a:endParaRPr lang="tr-TR"/>
          </a:p>
        </p:txBody>
      </p:sp>
      <p:sp>
        <p:nvSpPr>
          <p:cNvPr id="6" name="Slide Number Placeholder 5"/>
          <p:cNvSpPr>
            <a:spLocks noGrp="1"/>
          </p:cNvSpPr>
          <p:nvPr>
            <p:ph type="sldNum" sz="quarter" idx="4"/>
          </p:nvPr>
        </p:nvSpPr>
        <p:spPr>
          <a:xfrm>
            <a:off x="822960" y="5842000"/>
            <a:ext cx="2133600" cy="304800"/>
          </a:xfrm>
          <a:prstGeom prst="rect">
            <a:avLst/>
          </a:prstGeom>
        </p:spPr>
        <p:txBody>
          <a:bodyPr vert="horz" lIns="91440" tIns="45720" rIns="91440" bIns="9144" rtlCol="0" anchor="b"/>
          <a:lstStyle>
            <a:lvl1pPr algn="l">
              <a:defRPr sz="1600">
                <a:solidFill>
                  <a:schemeClr val="tx1">
                    <a:alpha val="60000"/>
                  </a:schemeClr>
                </a:solidFill>
                <a:effectLst/>
              </a:defRPr>
            </a:lvl1pPr>
          </a:lstStyle>
          <a:p>
            <a:fld id="{CB100E28-111F-4EBC-A8DF-35DEAC6C76E0}" type="slidenum">
              <a:rPr lang="tr-TR" smtClean="0"/>
              <a:t>‹#›</a:t>
            </a:fld>
            <a:endParaRPr lang="tr-TR"/>
          </a:p>
        </p:txBody>
      </p:sp>
    </p:spTree>
  </p:cSld>
  <p:clrMap bg1="dk1" tx1="lt1" bg2="dk2" tx2="lt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spcBef>
          <a:spcPct val="0"/>
        </a:spcBef>
        <a:buNone/>
        <a:defRPr sz="4900" kern="1200">
          <a:solidFill>
            <a:schemeClr val="tx1"/>
          </a:solidFill>
          <a:effectLst>
            <a:outerShdw blurRad="38100" dist="38100" dir="2700000" algn="tl">
              <a:srgbClr val="000000">
                <a:alpha val="43137"/>
              </a:srgbClr>
            </a:outerShdw>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56032" algn="l" defTabSz="914400" rtl="0" eaLnBrk="1" latinLnBrk="0" hangingPunct="1">
        <a:spcBef>
          <a:spcPct val="20000"/>
        </a:spcBef>
        <a:spcAft>
          <a:spcPts val="0"/>
        </a:spcAft>
        <a:buSzPct val="60000"/>
        <a:buFont typeface="Wingdings" pitchFamily="2" charset="2"/>
        <a:buChar char=""/>
        <a:defRPr sz="2100" kern="1200">
          <a:solidFill>
            <a:schemeClr val="tx1"/>
          </a:solidFill>
          <a:effectLst>
            <a:outerShdw blurRad="38100" dist="38100" dir="2700000" algn="tl">
              <a:srgbClr val="000000">
                <a:alpha val="43137"/>
              </a:srgbClr>
            </a:outerShdw>
          </a:effectLst>
          <a:latin typeface="+mn-lt"/>
          <a:ea typeface="+mn-ea"/>
          <a:cs typeface="+mn-cs"/>
        </a:defRPr>
      </a:lvl1pPr>
      <a:lvl2pPr marL="640080" indent="-256032" algn="l" defTabSz="914400" rtl="0" eaLnBrk="1" latinLnBrk="0" hangingPunct="1">
        <a:spcBef>
          <a:spcPct val="20000"/>
        </a:spcBef>
        <a:buSzPct val="60000"/>
        <a:buFont typeface="Wingdings" pitchFamily="2" charset="2"/>
        <a:buChar char=""/>
        <a:defRPr sz="1900" kern="1200">
          <a:solidFill>
            <a:schemeClr val="tx1"/>
          </a:solidFill>
          <a:effectLst>
            <a:outerShdw blurRad="38100" dist="38100" dir="2700000" algn="tl">
              <a:srgbClr val="000000">
                <a:alpha val="43137"/>
              </a:srgbClr>
            </a:outerShdw>
          </a:effectLst>
          <a:latin typeface="+mn-lt"/>
          <a:ea typeface="+mn-ea"/>
          <a:cs typeface="+mn-cs"/>
        </a:defRPr>
      </a:lvl2pPr>
      <a:lvl3pPr marL="1005840" indent="-256032" algn="l" defTabSz="914400" rtl="0" eaLnBrk="1" latinLnBrk="0" hangingPunct="1">
        <a:spcBef>
          <a:spcPct val="20000"/>
        </a:spcBef>
        <a:buSzPct val="60000"/>
        <a:buFont typeface="Wingdings" pitchFamily="2" charset="2"/>
        <a:buChar char=""/>
        <a:defRPr sz="1700" kern="1200">
          <a:solidFill>
            <a:schemeClr val="tx1"/>
          </a:solidFill>
          <a:effectLst>
            <a:outerShdw blurRad="38100" dist="38100" dir="2700000" algn="tl">
              <a:srgbClr val="000000">
                <a:alpha val="43137"/>
              </a:srgbClr>
            </a:outerShdw>
          </a:effectLst>
          <a:latin typeface="+mn-lt"/>
          <a:ea typeface="+mn-ea"/>
          <a:cs typeface="+mn-cs"/>
        </a:defRPr>
      </a:lvl3pPr>
      <a:lvl4pPr marL="1371600" indent="-256032" algn="l" defTabSz="914400" rtl="0" eaLnBrk="1" latinLnBrk="0" hangingPunct="1">
        <a:spcBef>
          <a:spcPct val="20000"/>
        </a:spcBef>
        <a:buSzPct val="60000"/>
        <a:buFont typeface="Wingdings" pitchFamily="2" charset="2"/>
        <a:buChar char=""/>
        <a:defRPr sz="1600" kern="1200">
          <a:solidFill>
            <a:schemeClr val="tx1"/>
          </a:solidFill>
          <a:effectLst>
            <a:outerShdw blurRad="38100" dist="38100" dir="2700000" algn="tl">
              <a:srgbClr val="000000">
                <a:alpha val="43137"/>
              </a:srgbClr>
            </a:outerShdw>
          </a:effectLst>
          <a:latin typeface="+mn-lt"/>
          <a:ea typeface="+mn-ea"/>
          <a:cs typeface="+mn-cs"/>
        </a:defRPr>
      </a:lvl4pPr>
      <a:lvl5pPr marL="1645920" indent="-256032" algn="l" defTabSz="914400" rtl="0" eaLnBrk="1" latinLnBrk="0" hangingPunct="1">
        <a:spcBef>
          <a:spcPct val="20000"/>
        </a:spcBef>
        <a:buSzPct val="60000"/>
        <a:buFont typeface="Wingdings" pitchFamily="2" charset="2"/>
        <a:buChar char=""/>
        <a:defRPr sz="1500" kern="1200">
          <a:solidFill>
            <a:schemeClr val="tx1"/>
          </a:solidFill>
          <a:effectLst>
            <a:outerShdw blurRad="38100" dist="38100" dir="2700000" algn="tl">
              <a:srgbClr val="000000">
                <a:alpha val="43137"/>
              </a:srgbClr>
            </a:outerShdw>
          </a:effectLst>
          <a:latin typeface="+mn-lt"/>
          <a:ea typeface="+mn-ea"/>
          <a:cs typeface="+mn-cs"/>
        </a:defRPr>
      </a:lvl5pPr>
      <a:lvl6pPr marL="1965960" indent="-256032" algn="l" defTabSz="914400" rtl="0" eaLnBrk="1" latinLnBrk="0" hangingPunct="1">
        <a:spcBef>
          <a:spcPct val="20000"/>
        </a:spcBef>
        <a:buSzPct val="60000"/>
        <a:buFont typeface="Wingdings" pitchFamily="2" charset="2"/>
        <a:buChar char=""/>
        <a:defRPr sz="1400" kern="1200">
          <a:solidFill>
            <a:schemeClr val="tx1"/>
          </a:solidFill>
          <a:effectLst>
            <a:outerShdw blurRad="38100" dist="38100" dir="2700000" algn="ctr" rotWithShape="0">
              <a:srgbClr val="000000">
                <a:alpha val="43000"/>
              </a:srgbClr>
            </a:outerShdw>
          </a:effectLst>
          <a:latin typeface="+mn-lt"/>
          <a:ea typeface="+mn-ea"/>
          <a:cs typeface="+mn-cs"/>
        </a:defRPr>
      </a:lvl6pPr>
      <a:lvl7pPr marL="2240280" indent="-256032" algn="l" defTabSz="914400" rtl="0" eaLnBrk="1" latinLnBrk="0" hangingPunct="1">
        <a:spcBef>
          <a:spcPct val="20000"/>
        </a:spcBef>
        <a:buSzPct val="60000"/>
        <a:buFont typeface="Wingdings" pitchFamily="2" charset="2"/>
        <a:buChar char=""/>
        <a:defRPr sz="1400" kern="1200">
          <a:solidFill>
            <a:schemeClr val="tx1"/>
          </a:solidFill>
          <a:effectLst>
            <a:outerShdw blurRad="38100" dist="38100" dir="2700000" algn="ctr" rotWithShape="0">
              <a:srgbClr val="000000">
                <a:alpha val="43000"/>
              </a:srgbClr>
            </a:outerShdw>
          </a:effectLst>
          <a:latin typeface="+mn-lt"/>
          <a:ea typeface="+mn-ea"/>
          <a:cs typeface="+mn-cs"/>
        </a:defRPr>
      </a:lvl7pPr>
      <a:lvl8pPr marL="2514600" indent="-256032" algn="l" defTabSz="914400" rtl="0" eaLnBrk="1" latinLnBrk="0" hangingPunct="1">
        <a:spcBef>
          <a:spcPct val="20000"/>
        </a:spcBef>
        <a:buSzPct val="60000"/>
        <a:buFont typeface="Wingdings" pitchFamily="2" charset="2"/>
        <a:buChar char=""/>
        <a:defRPr sz="1400" kern="1200">
          <a:solidFill>
            <a:schemeClr val="tx1"/>
          </a:solidFill>
          <a:effectLst>
            <a:outerShdw blurRad="38100" dist="38100" dir="2700000" algn="ctr" rotWithShape="0">
              <a:srgbClr val="000000">
                <a:alpha val="43000"/>
              </a:srgbClr>
            </a:outerShdw>
          </a:effectLst>
          <a:latin typeface="+mn-lt"/>
          <a:ea typeface="+mn-ea"/>
          <a:cs typeface="+mn-cs"/>
        </a:defRPr>
      </a:lvl8pPr>
      <a:lvl9pPr marL="2834640" indent="-256032" algn="l" defTabSz="914400" rtl="0" eaLnBrk="1" latinLnBrk="0" hangingPunct="1">
        <a:spcBef>
          <a:spcPct val="20000"/>
        </a:spcBef>
        <a:buSzPct val="60000"/>
        <a:buFont typeface="Wingdings" pitchFamily="2" charset="2"/>
        <a:buChar char=""/>
        <a:defRPr sz="1400" kern="1200">
          <a:solidFill>
            <a:schemeClr val="tx1"/>
          </a:solidFill>
          <a:effectLst>
            <a:outerShdw blurRad="38100" dist="38100" dir="2700000" algn="ctr" rotWithShape="0">
              <a:srgbClr val="000000">
                <a:alpha val="43000"/>
              </a:srgbClr>
            </a:outerShdw>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sim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03648" y="188640"/>
            <a:ext cx="4563426" cy="6534880"/>
          </a:xfrm>
          <a:prstGeom prst="rect">
            <a:avLst/>
          </a:prstGeom>
        </p:spPr>
      </p:pic>
    </p:spTree>
    <p:extLst>
      <p:ext uri="{BB962C8B-B14F-4D97-AF65-F5344CB8AC3E}">
        <p14:creationId xmlns:p14="http://schemas.microsoft.com/office/powerpoint/2010/main" val="177000125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çerik Yer Tutucusu 4"/>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800367" y="1844824"/>
            <a:ext cx="4231113" cy="3096344"/>
          </a:xfrm>
        </p:spPr>
      </p:pic>
      <p:sp>
        <p:nvSpPr>
          <p:cNvPr id="3" name="Metin Yer Tutucusu 2"/>
          <p:cNvSpPr>
            <a:spLocks noGrp="1"/>
          </p:cNvSpPr>
          <p:nvPr>
            <p:ph type="body" sz="half" idx="2"/>
          </p:nvPr>
        </p:nvSpPr>
        <p:spPr>
          <a:xfrm>
            <a:off x="0" y="1378674"/>
            <a:ext cx="4788024" cy="5445224"/>
          </a:xfrm>
          <a:gradFill flip="none" rotWithShape="1">
            <a:gsLst>
              <a:gs pos="0">
                <a:schemeClr val="accent1">
                  <a:shade val="30000"/>
                  <a:satMod val="115000"/>
                </a:schemeClr>
              </a:gs>
              <a:gs pos="50000">
                <a:schemeClr val="accent1">
                  <a:shade val="67500"/>
                  <a:satMod val="115000"/>
                </a:schemeClr>
              </a:gs>
              <a:gs pos="100000">
                <a:schemeClr val="accent1">
                  <a:shade val="100000"/>
                  <a:satMod val="115000"/>
                </a:schemeClr>
              </a:gs>
            </a:gsLst>
            <a:path path="circle">
              <a:fillToRect l="50000" t="50000" r="50000" b="50000"/>
            </a:path>
            <a:tileRect/>
          </a:gradFill>
        </p:spPr>
        <p:txBody>
          <a:bodyPr>
            <a:normAutofit/>
          </a:bodyPr>
          <a:lstStyle/>
          <a:p>
            <a:pPr algn="ctr"/>
            <a:r>
              <a:rPr lang="tr-TR" sz="3200" b="1" dirty="0" smtClean="0">
                <a:solidFill>
                  <a:schemeClr val="bg1"/>
                </a:solidFill>
                <a:latin typeface="Bahnschrift" pitchFamily="34" charset="0"/>
              </a:rPr>
              <a:t>Oyuncular: </a:t>
            </a:r>
            <a:endParaRPr lang="en-US" sz="3200" b="1" dirty="0" smtClean="0">
              <a:solidFill>
                <a:schemeClr val="bg1"/>
              </a:solidFill>
              <a:latin typeface="Bahnschrift" pitchFamily="34" charset="0"/>
            </a:endParaRPr>
          </a:p>
          <a:p>
            <a:pPr algn="ctr"/>
            <a:r>
              <a:rPr lang="tr-TR" sz="3200" b="1" dirty="0" smtClean="0">
                <a:solidFill>
                  <a:schemeClr val="bg1"/>
                </a:solidFill>
                <a:latin typeface="Bahnschrift" pitchFamily="34" charset="0"/>
              </a:rPr>
              <a:t>Tim </a:t>
            </a:r>
            <a:r>
              <a:rPr lang="tr-TR" sz="3200" b="1" dirty="0" smtClean="0">
                <a:solidFill>
                  <a:schemeClr val="bg1"/>
                </a:solidFill>
                <a:latin typeface="Bahnschrift" pitchFamily="34" charset="0"/>
              </a:rPr>
              <a:t>Roth, Pruitt Taylor Vince, Melanie Thiérry, Bill Nun, Clarence Williams III, Peter Vaughan</a:t>
            </a:r>
            <a:endParaRPr lang="tr-TR" sz="3200" b="1" dirty="0">
              <a:solidFill>
                <a:schemeClr val="bg1"/>
              </a:solidFill>
              <a:latin typeface="Bahnschrift" pitchFamily="34" charset="0"/>
            </a:endParaRPr>
          </a:p>
        </p:txBody>
      </p:sp>
      <p:sp>
        <p:nvSpPr>
          <p:cNvPr id="4" name="Başlık 3"/>
          <p:cNvSpPr>
            <a:spLocks noGrp="1"/>
          </p:cNvSpPr>
          <p:nvPr>
            <p:ph type="title"/>
          </p:nvPr>
        </p:nvSpPr>
        <p:spPr>
          <a:xfrm>
            <a:off x="12723" y="548679"/>
            <a:ext cx="9144000" cy="844561"/>
          </a:xfrm>
          <a:gradFill flip="none" rotWithShape="1">
            <a:gsLst>
              <a:gs pos="0">
                <a:schemeClr val="accent1">
                  <a:shade val="30000"/>
                  <a:satMod val="115000"/>
                </a:schemeClr>
              </a:gs>
              <a:gs pos="50000">
                <a:schemeClr val="accent1">
                  <a:shade val="67500"/>
                  <a:satMod val="115000"/>
                </a:schemeClr>
              </a:gs>
              <a:gs pos="100000">
                <a:schemeClr val="accent1">
                  <a:shade val="100000"/>
                  <a:satMod val="115000"/>
                </a:schemeClr>
              </a:gs>
            </a:gsLst>
            <a:lin ang="16200000" scaled="1"/>
            <a:tileRect/>
          </a:gradFill>
        </p:spPr>
        <p:txBody>
          <a:bodyPr/>
          <a:lstStyle/>
          <a:p>
            <a:r>
              <a:rPr lang="tr-TR" sz="3600" b="1" i="1" dirty="0">
                <a:solidFill>
                  <a:schemeClr val="bg1"/>
                </a:solidFill>
              </a:rPr>
              <a:t>Yönetmen : </a:t>
            </a:r>
            <a:r>
              <a:rPr lang="tr-TR" sz="3600" b="1" i="1" dirty="0" smtClean="0">
                <a:solidFill>
                  <a:schemeClr val="bg1"/>
                </a:solidFill>
              </a:rPr>
              <a:t> </a:t>
            </a:r>
            <a:r>
              <a:rPr lang="tr-TR" sz="3600" b="1" i="1" dirty="0" err="1" smtClean="0">
                <a:solidFill>
                  <a:schemeClr val="bg1"/>
                </a:solidFill>
              </a:rPr>
              <a:t>Giuseppe</a:t>
            </a:r>
            <a:r>
              <a:rPr lang="tr-TR" sz="3600" b="1" i="1" dirty="0" smtClean="0">
                <a:solidFill>
                  <a:schemeClr val="bg1"/>
                </a:solidFill>
              </a:rPr>
              <a:t> </a:t>
            </a:r>
            <a:r>
              <a:rPr lang="tr-TR" sz="3600" b="1" i="1" dirty="0" err="1">
                <a:solidFill>
                  <a:schemeClr val="bg1"/>
                </a:solidFill>
              </a:rPr>
              <a:t>Tornatore</a:t>
            </a:r>
            <a:endParaRPr lang="tr-TR" sz="3600" b="1" i="1" dirty="0">
              <a:solidFill>
                <a:schemeClr val="bg1"/>
              </a:solidFill>
            </a:endParaRPr>
          </a:p>
        </p:txBody>
      </p:sp>
    </p:spTree>
    <p:extLst>
      <p:ext uri="{BB962C8B-B14F-4D97-AF65-F5344CB8AC3E}">
        <p14:creationId xmlns:p14="http://schemas.microsoft.com/office/powerpoint/2010/main" val="310864396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çerik Yer Tutucusu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733461" y="1772816"/>
            <a:ext cx="4183039" cy="3024336"/>
          </a:xfrm>
        </p:spPr>
      </p:pic>
      <p:sp>
        <p:nvSpPr>
          <p:cNvPr id="6" name="Metin Yer Tutucusu 5"/>
          <p:cNvSpPr>
            <a:spLocks noGrp="1"/>
          </p:cNvSpPr>
          <p:nvPr>
            <p:ph type="body" sz="half" idx="2"/>
          </p:nvPr>
        </p:nvSpPr>
        <p:spPr>
          <a:xfrm>
            <a:off x="-1132" y="1592823"/>
            <a:ext cx="4716016" cy="5256584"/>
          </a:xfrm>
        </p:spPr>
        <p:txBody>
          <a:bodyPr>
            <a:noAutofit/>
          </a:bodyPr>
          <a:lstStyle/>
          <a:p>
            <a:r>
              <a:rPr lang="tr-TR" sz="2400" b="1" dirty="0">
                <a:effectLst/>
              </a:rPr>
              <a:t>Y</a:t>
            </a:r>
            <a:r>
              <a:rPr lang="tr-TR" sz="2400" b="1" dirty="0" smtClean="0">
                <a:effectLst/>
              </a:rPr>
              <a:t>olcu </a:t>
            </a:r>
            <a:r>
              <a:rPr lang="tr-TR" sz="2400" b="1" dirty="0">
                <a:effectLst/>
              </a:rPr>
              <a:t>gemisinde bir kutunun içine bırakılarak terk edilen bebek bir tayfa tarafından bulunup evlat edinilir, ancak çocuk kendisinden alınır diye de bir yere nüfus kaydını yaptırmaz. çocuk herhangi bir yere, ülkeye ait olmadan gemide yaşar. bir gün piyanonun başına geçer ve muazzam şekilde çalar. hep gemide kalır ve hayatını gemide </a:t>
            </a:r>
            <a:r>
              <a:rPr lang="tr-TR" sz="2400" b="1" dirty="0" smtClean="0">
                <a:effectLst/>
              </a:rPr>
              <a:t>geçirir. İşte bu </a:t>
            </a:r>
            <a:r>
              <a:rPr lang="tr-TR" sz="2400" b="1" dirty="0">
                <a:effectLst/>
              </a:rPr>
              <a:t>muazzam yeteneğin gemide çakılı kalışının hikayesi.</a:t>
            </a:r>
            <a:r>
              <a:rPr lang="tr-TR" sz="2400" b="1" dirty="0"/>
              <a:t/>
            </a:r>
            <a:br>
              <a:rPr lang="tr-TR" sz="2400" b="1" dirty="0"/>
            </a:br>
            <a:endParaRPr lang="tr-TR" sz="2400" b="1" dirty="0"/>
          </a:p>
        </p:txBody>
      </p:sp>
      <p:sp>
        <p:nvSpPr>
          <p:cNvPr id="5" name="Başlık 4"/>
          <p:cNvSpPr>
            <a:spLocks noGrp="1"/>
          </p:cNvSpPr>
          <p:nvPr>
            <p:ph type="title"/>
          </p:nvPr>
        </p:nvSpPr>
        <p:spPr>
          <a:xfrm>
            <a:off x="539552" y="404664"/>
            <a:ext cx="7543800" cy="914400"/>
          </a:xfrm>
        </p:spPr>
        <p:txBody>
          <a:bodyPr/>
          <a:lstStyle/>
          <a:p>
            <a:pPr algn="ctr"/>
            <a:r>
              <a:rPr lang="tr-TR" b="1" i="1" dirty="0" smtClean="0"/>
              <a:t>Filmin Konusu</a:t>
            </a:r>
            <a:endParaRPr lang="tr-TR" b="1" i="1" dirty="0"/>
          </a:p>
        </p:txBody>
      </p:sp>
    </p:spTree>
    <p:extLst>
      <p:ext uri="{BB962C8B-B14F-4D97-AF65-F5344CB8AC3E}">
        <p14:creationId xmlns:p14="http://schemas.microsoft.com/office/powerpoint/2010/main" val="160813079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Yer Tutucusu 2"/>
          <p:cNvSpPr>
            <a:spLocks noGrp="1"/>
          </p:cNvSpPr>
          <p:nvPr>
            <p:ph type="body" sz="half" idx="4294967295"/>
          </p:nvPr>
        </p:nvSpPr>
        <p:spPr>
          <a:xfrm>
            <a:off x="0" y="1412875"/>
            <a:ext cx="9144000" cy="5445125"/>
          </a:xfrm>
        </p:spPr>
        <p:txBody>
          <a:bodyPr vert="horz" anchor="t">
            <a:normAutofit fontScale="92500"/>
          </a:bodyPr>
          <a:lstStyle/>
          <a:p>
            <a:r>
              <a:rPr lang="tr-TR" sz="3000" b="1" dirty="0" smtClean="0"/>
              <a:t>Film ilk başta durağan bir şekilde ilerlese de ilerledikçe sizi etkisinde bırakıyor.</a:t>
            </a:r>
          </a:p>
          <a:p>
            <a:r>
              <a:rPr lang="tr-TR" sz="3000" b="1" dirty="0" smtClean="0"/>
              <a:t>Yönetmen sürekli olarak </a:t>
            </a:r>
            <a:r>
              <a:rPr lang="tr-TR" sz="3000" b="1" dirty="0" err="1" smtClean="0"/>
              <a:t>flashback</a:t>
            </a:r>
            <a:r>
              <a:rPr lang="tr-TR" sz="3000" b="1" dirty="0" smtClean="0"/>
              <a:t> yaparak zaman kavramını ortadan kaldırıyor.</a:t>
            </a:r>
          </a:p>
          <a:p>
            <a:r>
              <a:rPr lang="tr-TR" sz="3000" b="1" dirty="0" smtClean="0"/>
              <a:t>Filmin en güzel yanlarından biri de başrol oyuncularının yaptığı güzel ve sorgulatan betimleme ve metaforlardır.</a:t>
            </a:r>
          </a:p>
          <a:p>
            <a:r>
              <a:rPr lang="tr-TR" sz="3000" b="1" dirty="0" smtClean="0"/>
              <a:t>Yönetmen karakterlerin iç dünyasına da yer vererek onların gözüyle olaylara bakmamızı sağlıyor</a:t>
            </a:r>
          </a:p>
          <a:p>
            <a:r>
              <a:rPr lang="tr-TR" sz="3000" b="1" dirty="0" smtClean="0"/>
              <a:t>Özellikle </a:t>
            </a:r>
            <a:r>
              <a:rPr lang="tr-TR" sz="3000" b="1" dirty="0" err="1" smtClean="0"/>
              <a:t>Jazz</a:t>
            </a:r>
            <a:r>
              <a:rPr lang="tr-TR" sz="3000" b="1" dirty="0" smtClean="0"/>
              <a:t> ve klasik müzik hayranlarının ilgisini çekecek bir filmdir</a:t>
            </a:r>
            <a:r>
              <a:rPr lang="tr-TR" sz="3600" b="1" dirty="0" smtClean="0"/>
              <a:t>.</a:t>
            </a:r>
          </a:p>
          <a:p>
            <a:endParaRPr lang="tr-TR" b="1" dirty="0" smtClean="0"/>
          </a:p>
          <a:p>
            <a:endParaRPr lang="tr-TR" dirty="0"/>
          </a:p>
        </p:txBody>
      </p:sp>
      <p:sp>
        <p:nvSpPr>
          <p:cNvPr id="4" name="Başlık 3"/>
          <p:cNvSpPr>
            <a:spLocks noGrp="1"/>
          </p:cNvSpPr>
          <p:nvPr>
            <p:ph type="title" idx="4294967295"/>
          </p:nvPr>
        </p:nvSpPr>
        <p:spPr>
          <a:xfrm>
            <a:off x="0" y="188913"/>
            <a:ext cx="9144000" cy="914400"/>
          </a:xfrm>
        </p:spPr>
        <p:txBody>
          <a:bodyPr/>
          <a:lstStyle/>
          <a:p>
            <a:pPr algn="ctr"/>
            <a:r>
              <a:rPr lang="tr-TR" b="1" i="1" dirty="0" smtClean="0"/>
              <a:t>Anlatım Tarzı</a:t>
            </a:r>
            <a:endParaRPr lang="tr-TR" b="1" i="1" dirty="0"/>
          </a:p>
        </p:txBody>
      </p:sp>
    </p:spTree>
    <p:extLst>
      <p:ext uri="{BB962C8B-B14F-4D97-AF65-F5344CB8AC3E}">
        <p14:creationId xmlns:p14="http://schemas.microsoft.com/office/powerpoint/2010/main" val="88694977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İçerik Yer Tutucusu 7"/>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2051720" y="2276872"/>
            <a:ext cx="6617978" cy="3744416"/>
          </a:xfrm>
        </p:spPr>
      </p:pic>
      <p:sp>
        <p:nvSpPr>
          <p:cNvPr id="6" name="Başlık 5"/>
          <p:cNvSpPr>
            <a:spLocks noGrp="1"/>
          </p:cNvSpPr>
          <p:nvPr>
            <p:ph type="title"/>
          </p:nvPr>
        </p:nvSpPr>
        <p:spPr>
          <a:xfrm>
            <a:off x="179512" y="0"/>
            <a:ext cx="7543800" cy="914400"/>
          </a:xfrm>
        </p:spPr>
        <p:txBody>
          <a:bodyPr anchor="t"/>
          <a:lstStyle/>
          <a:p>
            <a:r>
              <a:rPr lang="tr-TR" sz="3200" b="1" i="1" dirty="0" smtClean="0"/>
              <a:t> </a:t>
            </a:r>
            <a:br>
              <a:rPr lang="tr-TR" sz="3200" b="1" i="1" dirty="0" smtClean="0"/>
            </a:br>
            <a:r>
              <a:rPr lang="tr-TR" sz="3200" b="1" i="1" dirty="0" smtClean="0"/>
              <a:t> </a:t>
            </a:r>
            <a:r>
              <a:rPr lang="en-US" sz="3200" b="1" i="1" dirty="0" smtClean="0"/>
              <a:t>	</a:t>
            </a:r>
            <a:br>
              <a:rPr lang="en-US" sz="3200" b="1" i="1" dirty="0" smtClean="0"/>
            </a:br>
            <a:r>
              <a:rPr lang="tr-TR" sz="2800" b="1" dirty="0" smtClean="0"/>
              <a:t>-</a:t>
            </a:r>
            <a:r>
              <a:rPr lang="tr-TR" sz="2800" b="1" dirty="0" smtClean="0"/>
              <a:t>Sinema eleştirmenlerinden çok iyi yorumlar almasa da oldukça etkileyici bir film</a:t>
            </a:r>
            <a:r>
              <a:rPr lang="tr-TR" sz="2800" b="1" dirty="0" smtClean="0"/>
              <a:t>.</a:t>
            </a:r>
            <a:endParaRPr lang="tr-TR" sz="2800" b="1" dirty="0"/>
          </a:p>
        </p:txBody>
      </p:sp>
    </p:spTree>
    <p:extLst>
      <p:ext uri="{BB962C8B-B14F-4D97-AF65-F5344CB8AC3E}">
        <p14:creationId xmlns:p14="http://schemas.microsoft.com/office/powerpoint/2010/main" val="310234188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çerik Yer Tutucusu 4"/>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827584" y="1340768"/>
            <a:ext cx="7369879" cy="4536504"/>
          </a:xfrm>
        </p:spPr>
      </p:pic>
    </p:spTree>
    <p:extLst>
      <p:ext uri="{BB962C8B-B14F-4D97-AF65-F5344CB8AC3E}">
        <p14:creationId xmlns:p14="http://schemas.microsoft.com/office/powerpoint/2010/main" val="3525428879"/>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Doğal">
  <a:themeElements>
    <a:clrScheme name="Doğal">
      <a:dk1>
        <a:sysClr val="windowText" lastClr="000000"/>
      </a:dk1>
      <a:lt1>
        <a:sysClr val="window" lastClr="FFFFFF"/>
      </a:lt1>
      <a:dk2>
        <a:srgbClr val="242852"/>
      </a:dk2>
      <a:lt2>
        <a:srgbClr val="ACCBF9"/>
      </a:lt2>
      <a:accent1>
        <a:srgbClr val="629DD1"/>
      </a:accent1>
      <a:accent2>
        <a:srgbClr val="297FD5"/>
      </a:accent2>
      <a:accent3>
        <a:srgbClr val="7F8FA9"/>
      </a:accent3>
      <a:accent4>
        <a:srgbClr val="4A66AC"/>
      </a:accent4>
      <a:accent5>
        <a:srgbClr val="5AA2AE"/>
      </a:accent5>
      <a:accent6>
        <a:srgbClr val="9D90A0"/>
      </a:accent6>
      <a:hlink>
        <a:srgbClr val="9454C3"/>
      </a:hlink>
      <a:folHlink>
        <a:srgbClr val="3EBBF0"/>
      </a:folHlink>
    </a:clrScheme>
    <a:fontScheme name="Doğal">
      <a:majorFont>
        <a:latin typeface="Palatino Linotype"/>
        <a:ea typeface=""/>
        <a:cs typeface=""/>
        <a:font script="Jpan" typeface="HGS明朝E"/>
        <a:font script="Hang" typeface="맑은 고딕"/>
        <a:font script="Hans" typeface="宋体"/>
        <a:font script="Hant" typeface="新細明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Palatino Linotype"/>
        <a:ea typeface=""/>
        <a:cs typeface=""/>
        <a:font script="Jpan" typeface="HGS明朝E"/>
        <a:font script="Hang" typeface="맑은 고딕"/>
        <a:font script="Hans" typeface="宋体"/>
        <a:font script="Hant" typeface="新細明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Doğal">
      <a:fillStyleLst>
        <a:solidFill>
          <a:schemeClr val="phClr"/>
        </a:solidFill>
        <a:gradFill rotWithShape="1">
          <a:gsLst>
            <a:gs pos="0">
              <a:schemeClr val="phClr">
                <a:tint val="90000"/>
              </a:schemeClr>
            </a:gs>
            <a:gs pos="48000">
              <a:schemeClr val="phClr">
                <a:tint val="54000"/>
                <a:satMod val="140000"/>
              </a:schemeClr>
            </a:gs>
            <a:gs pos="100000">
              <a:schemeClr val="phClr">
                <a:tint val="24000"/>
                <a:satMod val="260000"/>
              </a:schemeClr>
            </a:gs>
          </a:gsLst>
          <a:lin ang="16200000" scaled="1"/>
        </a:gradFill>
        <a:gradFill rotWithShape="1">
          <a:gsLst>
            <a:gs pos="0">
              <a:schemeClr val="phClr"/>
            </a:gs>
            <a:gs pos="100000">
              <a:schemeClr val="phClr">
                <a:shade val="48000"/>
                <a:satMod val="180000"/>
                <a:lumMod val="94000"/>
              </a:schemeClr>
            </a:gs>
            <a:gs pos="100000">
              <a:schemeClr val="phClr">
                <a:shade val="48000"/>
                <a:satMod val="180000"/>
                <a:lumMod val="94000"/>
              </a:schemeClr>
            </a:gs>
          </a:gsLst>
          <a:lin ang="4140000" scaled="1"/>
        </a:gradFill>
      </a:fillStyleLst>
      <a:lnStyleLst>
        <a:ln w="12700" cap="flat" cmpd="sng" algn="ctr">
          <a:solidFill>
            <a:schemeClr val="phClr"/>
          </a:solidFill>
          <a:prstDash val="solid"/>
        </a:ln>
        <a:ln w="19050" cap="flat" cmpd="sng" algn="ctr">
          <a:solidFill>
            <a:schemeClr val="phClr"/>
          </a:solidFill>
          <a:prstDash val="solid"/>
        </a:ln>
        <a:ln w="28575" cap="flat" cmpd="sng" algn="ctr">
          <a:solidFill>
            <a:schemeClr val="phClr"/>
          </a:solidFill>
          <a:prstDash val="solid"/>
        </a:ln>
      </a:lnStyleLst>
      <a:effectStyleLst>
        <a:effectStyle>
          <a:effectLst>
            <a:outerShdw blurRad="63500" dist="12700" dir="5400000" sx="102000" sy="102000" rotWithShape="0">
              <a:srgbClr val="000000">
                <a:alpha val="32000"/>
              </a:srgbClr>
            </a:outerShdw>
          </a:effectLst>
        </a:effectStyle>
        <a:effectStyle>
          <a:effectLst>
            <a:outerShdw blurRad="76200" dist="38100" dir="5400000" rotWithShape="0">
              <a:srgbClr val="000000">
                <a:alpha val="60000"/>
              </a:srgbClr>
            </a:outerShdw>
          </a:effectLst>
          <a:scene3d>
            <a:camera prst="orthographicFront">
              <a:rot lat="0" lon="0" rev="0"/>
            </a:camera>
            <a:lightRig rig="glow" dir="tl">
              <a:rot lat="0" lon="0" rev="19800000"/>
            </a:lightRig>
          </a:scene3d>
          <a:sp3d prstMaterial="metal">
            <a:bevelT w="38100" h="38100"/>
          </a:sp3d>
        </a:effectStyle>
        <a:effectStyle>
          <a:effectLst>
            <a:outerShdw blurRad="114300" dist="114300" dir="5400000" rotWithShape="0">
              <a:srgbClr val="000000">
                <a:alpha val="70000"/>
              </a:srgbClr>
            </a:outerShdw>
          </a:effectLst>
          <a:scene3d>
            <a:camera prst="orthographicFront">
              <a:rot lat="0" lon="0" rev="0"/>
            </a:camera>
            <a:lightRig rig="threePt" dir="t">
              <a:rot lat="0" lon="0" rev="19800000"/>
            </a:lightRig>
          </a:scene3d>
          <a:sp3d prstMaterial="plastic">
            <a:bevelT w="50800" h="50800"/>
          </a:sp3d>
        </a:effectStyle>
      </a:effectStyleLst>
      <a:bgFillStyleLst>
        <a:solidFill>
          <a:schemeClr val="phClr"/>
        </a:solidFill>
        <a:gradFill rotWithShape="1">
          <a:gsLst>
            <a:gs pos="0">
              <a:schemeClr val="phClr">
                <a:tint val="95000"/>
              </a:schemeClr>
            </a:gs>
            <a:gs pos="100000">
              <a:schemeClr val="phClr">
                <a:shade val="40000"/>
                <a:satMod val="180000"/>
              </a:schemeClr>
            </a:gs>
          </a:gsLst>
          <a:lin ang="5400000" scaled="0"/>
        </a:gradFill>
        <a:blipFill>
          <a:blip xmlns:r="http://schemas.openxmlformats.org/officeDocument/2006/relationships" r:embed="rId1">
            <a:duotone>
              <a:schemeClr val="phClr">
                <a:shade val="14000"/>
                <a:satMod val="280000"/>
              </a:schemeClr>
              <a:schemeClr val="phClr">
                <a:tint val="60000"/>
                <a:satMod val="120000"/>
              </a:schemeClr>
            </a:duotone>
          </a:blip>
          <a:stretch/>
        </a:blip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Composite</Template>
  <TotalTime>127</TotalTime>
  <Words>159</Words>
  <Application>Microsoft Office PowerPoint</Application>
  <PresentationFormat>On-screen Show (4:3)</PresentationFormat>
  <Paragraphs>13</Paragraphs>
  <Slides>6</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6</vt:i4>
      </vt:variant>
    </vt:vector>
  </HeadingPairs>
  <TitlesOfParts>
    <vt:vector size="11" baseType="lpstr">
      <vt:lpstr>Bahnschrift</vt:lpstr>
      <vt:lpstr>Calibri</vt:lpstr>
      <vt:lpstr>Palatino Linotype</vt:lpstr>
      <vt:lpstr>Wingdings</vt:lpstr>
      <vt:lpstr>Doğal</vt:lpstr>
      <vt:lpstr>PowerPoint Presentation</vt:lpstr>
      <vt:lpstr>Yönetmen :  Giuseppe Tornatore</vt:lpstr>
      <vt:lpstr>Filmin Konusu</vt:lpstr>
      <vt:lpstr>Anlatım Tarzı</vt:lpstr>
      <vt:lpstr>     -Sinema eleştirmenlerinden çok iyi yorumlar almasa da oldukça etkileyici bir film.</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Ediz</dc:creator>
  <cp:lastModifiedBy>Alina</cp:lastModifiedBy>
  <cp:revision>13</cp:revision>
  <dcterms:created xsi:type="dcterms:W3CDTF">2018-11-27T22:14:48Z</dcterms:created>
  <dcterms:modified xsi:type="dcterms:W3CDTF">2020-05-07T08:55:46Z</dcterms:modified>
</cp:coreProperties>
</file>