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sldIdLst>
    <p:sldId id="256" r:id="rId2"/>
    <p:sldId id="258" r:id="rId3"/>
    <p:sldId id="257"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B8CA9C-C335-4A1C-931B-C064F14E5840}" type="datetimeFigureOut">
              <a:rPr lang="tr-TR" smtClean="0"/>
              <a:t>07.05.2020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45AF91-5676-43C0-B9E5-8C9FD55E7D5B}" type="slidenum">
              <a:rPr lang="tr-TR" smtClean="0"/>
              <a:t>‹#›</a:t>
            </a:fld>
            <a:endParaRPr lang="tr-TR"/>
          </a:p>
        </p:txBody>
      </p:sp>
    </p:spTree>
    <p:extLst>
      <p:ext uri="{BB962C8B-B14F-4D97-AF65-F5344CB8AC3E}">
        <p14:creationId xmlns:p14="http://schemas.microsoft.com/office/powerpoint/2010/main" val="1352832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B45AF91-5676-43C0-B9E5-8C9FD55E7D5B}" type="slidenum">
              <a:rPr lang="tr-TR" smtClean="0"/>
              <a:t>5</a:t>
            </a:fld>
            <a:endParaRPr lang="tr-TR"/>
          </a:p>
        </p:txBody>
      </p:sp>
    </p:spTree>
    <p:extLst>
      <p:ext uri="{BB962C8B-B14F-4D97-AF65-F5344CB8AC3E}">
        <p14:creationId xmlns:p14="http://schemas.microsoft.com/office/powerpoint/2010/main" val="1685158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15" name="Date Placeholder 14"/>
          <p:cNvSpPr>
            <a:spLocks noGrp="1"/>
          </p:cNvSpPr>
          <p:nvPr>
            <p:ph type="dt" sz="half" idx="10"/>
          </p:nvPr>
        </p:nvSpPr>
        <p:spPr/>
        <p:txBody>
          <a:bodyPr/>
          <a:lstStyle/>
          <a:p>
            <a:fld id="{080987B7-8CB1-4F16-B36C-F55A01D58F9B}" type="datetimeFigureOut">
              <a:rPr lang="tr-TR" smtClean="0"/>
              <a:t>07.05.2020</a:t>
            </a:fld>
            <a:endParaRPr lang="tr-TR"/>
          </a:p>
        </p:txBody>
      </p:sp>
      <p:sp>
        <p:nvSpPr>
          <p:cNvPr id="16" name="Slide Number Placeholder 15"/>
          <p:cNvSpPr>
            <a:spLocks noGrp="1"/>
          </p:cNvSpPr>
          <p:nvPr>
            <p:ph type="sldNum" sz="quarter" idx="11"/>
          </p:nvPr>
        </p:nvSpPr>
        <p:spPr/>
        <p:txBody>
          <a:bodyPr/>
          <a:lstStyle/>
          <a:p>
            <a:fld id="{CB100E28-111F-4EBC-A8DF-35DEAC6C76E0}" type="slidenum">
              <a:rPr lang="tr-TR" smtClean="0"/>
              <a:t>‹#›</a:t>
            </a:fld>
            <a:endParaRPr lang="tr-TR"/>
          </a:p>
        </p:txBody>
      </p:sp>
      <p:sp>
        <p:nvSpPr>
          <p:cNvPr id="17" name="Footer Placeholder 16"/>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080987B7-8CB1-4F16-B36C-F55A01D58F9B}"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100E28-111F-4EBC-A8DF-35DEAC6C76E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80987B7-8CB1-4F16-B36C-F55A01D58F9B}"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100E28-111F-4EBC-A8DF-35DEAC6C76E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3" name="Title 12"/>
          <p:cNvSpPr>
            <a:spLocks noGrp="1"/>
          </p:cNvSpPr>
          <p:nvPr>
            <p:ph type="title"/>
          </p:nvPr>
        </p:nvSpPr>
        <p:spPr/>
        <p:txBody>
          <a:bodyPr/>
          <a:lstStyle/>
          <a:p>
            <a:r>
              <a:rPr lang="tr-TR" smtClean="0"/>
              <a:t>Asıl başlık stili için tıklatın</a:t>
            </a:r>
            <a:endParaRPr lang="en-US"/>
          </a:p>
        </p:txBody>
      </p:sp>
      <p:sp>
        <p:nvSpPr>
          <p:cNvPr id="14" name="Date Placeholder 13"/>
          <p:cNvSpPr>
            <a:spLocks noGrp="1"/>
          </p:cNvSpPr>
          <p:nvPr>
            <p:ph type="dt" sz="half" idx="10"/>
          </p:nvPr>
        </p:nvSpPr>
        <p:spPr/>
        <p:txBody>
          <a:bodyPr/>
          <a:lstStyle/>
          <a:p>
            <a:fld id="{080987B7-8CB1-4F16-B36C-F55A01D58F9B}" type="datetimeFigureOut">
              <a:rPr lang="tr-TR" smtClean="0"/>
              <a:t>07.05.2020</a:t>
            </a:fld>
            <a:endParaRPr lang="tr-TR"/>
          </a:p>
        </p:txBody>
      </p:sp>
      <p:sp>
        <p:nvSpPr>
          <p:cNvPr id="15" name="Slide Number Placeholder 14"/>
          <p:cNvSpPr>
            <a:spLocks noGrp="1"/>
          </p:cNvSpPr>
          <p:nvPr>
            <p:ph type="sldNum" sz="quarter" idx="11"/>
          </p:nvPr>
        </p:nvSpPr>
        <p:spPr/>
        <p:txBody>
          <a:bodyPr/>
          <a:lstStyle/>
          <a:p>
            <a:fld id="{CB100E28-111F-4EBC-A8DF-35DEAC6C76E0}" type="slidenum">
              <a:rPr lang="tr-TR" smtClean="0"/>
              <a:t>‹#›</a:t>
            </a:fld>
            <a:endParaRPr lang="tr-TR"/>
          </a:p>
        </p:txBody>
      </p:sp>
      <p:sp>
        <p:nvSpPr>
          <p:cNvPr id="16" name="Footer Placeholder 15"/>
          <p:cNvSpPr>
            <a:spLocks noGrp="1"/>
          </p:cNvSpPr>
          <p:nvPr>
            <p:ph type="ftr" sz="quarter" idx="12"/>
          </p:nvPr>
        </p:nvSpPr>
        <p:spPr/>
        <p:txBody>
          <a:bodyPr/>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12" name="Date Placeholder 11"/>
          <p:cNvSpPr>
            <a:spLocks noGrp="1"/>
          </p:cNvSpPr>
          <p:nvPr>
            <p:ph type="dt" sz="half" idx="10"/>
          </p:nvPr>
        </p:nvSpPr>
        <p:spPr/>
        <p:txBody>
          <a:bodyPr/>
          <a:lstStyle/>
          <a:p>
            <a:fld id="{080987B7-8CB1-4F16-B36C-F55A01D58F9B}" type="datetimeFigureOut">
              <a:rPr lang="tr-TR" smtClean="0"/>
              <a:t>07.05.2020</a:t>
            </a:fld>
            <a:endParaRPr lang="tr-TR"/>
          </a:p>
        </p:txBody>
      </p:sp>
      <p:sp>
        <p:nvSpPr>
          <p:cNvPr id="13" name="Slide Number Placeholder 12"/>
          <p:cNvSpPr>
            <a:spLocks noGrp="1"/>
          </p:cNvSpPr>
          <p:nvPr>
            <p:ph type="sldNum" sz="quarter" idx="11"/>
          </p:nvPr>
        </p:nvSpPr>
        <p:spPr/>
        <p:txBody>
          <a:bodyPr/>
          <a:lstStyle/>
          <a:p>
            <a:fld id="{CB100E28-111F-4EBC-A8DF-35DEAC6C76E0}" type="slidenum">
              <a:rPr lang="tr-TR" smtClean="0"/>
              <a:t>‹#›</a:t>
            </a:fld>
            <a:endParaRPr lang="tr-TR"/>
          </a:p>
        </p:txBody>
      </p:sp>
      <p:sp>
        <p:nvSpPr>
          <p:cNvPr id="14" name="Footer Placeholder 13"/>
          <p:cNvSpPr>
            <a:spLocks noGrp="1"/>
          </p:cNvSpPr>
          <p:nvPr>
            <p:ph type="ftr" sz="quarter" idx="12"/>
          </p:nvPr>
        </p:nvSpPr>
        <p:spPr/>
        <p:txBody>
          <a:bodyPr/>
          <a:lstStyle/>
          <a:p>
            <a:endParaRPr lang="tr-TR"/>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tr-TR" smtClean="0"/>
              <a:t>Asıl başlık stili için tıklatın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080987B7-8CB1-4F16-B36C-F55A01D58F9B}" type="datetimeFigureOut">
              <a:rPr lang="tr-TR" smtClean="0"/>
              <a:t>07.05.2020</a:t>
            </a:fld>
            <a:endParaRPr lang="tr-TR"/>
          </a:p>
        </p:txBody>
      </p:sp>
      <p:sp>
        <p:nvSpPr>
          <p:cNvPr id="9" name="Slide Number Placeholder 8"/>
          <p:cNvSpPr>
            <a:spLocks noGrp="1"/>
          </p:cNvSpPr>
          <p:nvPr>
            <p:ph type="sldNum" sz="quarter" idx="11"/>
          </p:nvPr>
        </p:nvSpPr>
        <p:spPr/>
        <p:txBody>
          <a:bodyPr/>
          <a:lstStyle/>
          <a:p>
            <a:fld id="{CB100E28-111F-4EBC-A8DF-35DEAC6C76E0}"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
        <p:nvSpPr>
          <p:cNvPr id="11" name="Title 10"/>
          <p:cNvSpPr>
            <a:spLocks noGrp="1"/>
          </p:cNvSpPr>
          <p:nvPr>
            <p:ph type="title"/>
          </p:nvPr>
        </p:nvSpPr>
        <p:spPr/>
        <p:txBody>
          <a:bodyPr/>
          <a:lstStyle/>
          <a:p>
            <a:r>
              <a:rPr lang="tr-TR" smtClean="0"/>
              <a:t>Asıl başlık stili için tıklatın</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tr-TR" smtClean="0"/>
              <a:t>Asıl başlık stili için tıklatın</a:t>
            </a:r>
            <a:endParaRPr lang="en-US" dirty="0"/>
          </a:p>
        </p:txBody>
      </p:sp>
      <p:sp>
        <p:nvSpPr>
          <p:cNvPr id="14" name="Date Placeholder 13"/>
          <p:cNvSpPr>
            <a:spLocks noGrp="1"/>
          </p:cNvSpPr>
          <p:nvPr>
            <p:ph type="dt" sz="half" idx="10"/>
          </p:nvPr>
        </p:nvSpPr>
        <p:spPr/>
        <p:txBody>
          <a:bodyPr/>
          <a:lstStyle/>
          <a:p>
            <a:fld id="{080987B7-8CB1-4F16-B36C-F55A01D58F9B}" type="datetimeFigureOut">
              <a:rPr lang="tr-TR" smtClean="0"/>
              <a:t>07.05.2020</a:t>
            </a:fld>
            <a:endParaRPr lang="tr-TR"/>
          </a:p>
        </p:txBody>
      </p:sp>
      <p:sp>
        <p:nvSpPr>
          <p:cNvPr id="15" name="Slide Number Placeholder 14"/>
          <p:cNvSpPr>
            <a:spLocks noGrp="1"/>
          </p:cNvSpPr>
          <p:nvPr>
            <p:ph type="sldNum" sz="quarter" idx="11"/>
          </p:nvPr>
        </p:nvSpPr>
        <p:spPr/>
        <p:txBody>
          <a:bodyPr/>
          <a:lstStyle/>
          <a:p>
            <a:fld id="{CB100E28-111F-4EBC-A8DF-35DEAC6C76E0}" type="slidenum">
              <a:rPr lang="tr-TR" smtClean="0"/>
              <a:t>‹#›</a:t>
            </a:fld>
            <a:endParaRPr lang="tr-TR"/>
          </a:p>
        </p:txBody>
      </p:sp>
      <p:sp>
        <p:nvSpPr>
          <p:cNvPr id="16" name="Footer Placeholder 15"/>
          <p:cNvSpPr>
            <a:spLocks noGrp="1"/>
          </p:cNvSpPr>
          <p:nvPr>
            <p:ph type="ftr" sz="quarter" idx="12"/>
          </p:nvPr>
        </p:nvSpPr>
        <p:spPr/>
        <p:txBody>
          <a:bodyPr/>
          <a:lstStyle/>
          <a:p>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a:p>
        </p:txBody>
      </p:sp>
      <p:sp>
        <p:nvSpPr>
          <p:cNvPr id="7" name="Date Placeholder 6"/>
          <p:cNvSpPr>
            <a:spLocks noGrp="1"/>
          </p:cNvSpPr>
          <p:nvPr>
            <p:ph type="dt" sz="half" idx="10"/>
          </p:nvPr>
        </p:nvSpPr>
        <p:spPr/>
        <p:txBody>
          <a:bodyPr/>
          <a:lstStyle/>
          <a:p>
            <a:fld id="{080987B7-8CB1-4F16-B36C-F55A01D58F9B}" type="datetimeFigureOut">
              <a:rPr lang="tr-TR" smtClean="0"/>
              <a:t>07.05.2020</a:t>
            </a:fld>
            <a:endParaRPr lang="tr-TR"/>
          </a:p>
        </p:txBody>
      </p:sp>
      <p:sp>
        <p:nvSpPr>
          <p:cNvPr id="8" name="Slide Number Placeholder 7"/>
          <p:cNvSpPr>
            <a:spLocks noGrp="1"/>
          </p:cNvSpPr>
          <p:nvPr>
            <p:ph type="sldNum" sz="quarter" idx="11"/>
          </p:nvPr>
        </p:nvSpPr>
        <p:spPr/>
        <p:txBody>
          <a:bodyPr/>
          <a:lstStyle/>
          <a:p>
            <a:fld id="{CB100E28-111F-4EBC-A8DF-35DEAC6C76E0}"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80987B7-8CB1-4F16-B36C-F55A01D58F9B}" type="datetimeFigureOut">
              <a:rPr lang="tr-TR" smtClean="0"/>
              <a:t>07.05.2020</a:t>
            </a:fld>
            <a:endParaRPr lang="tr-TR"/>
          </a:p>
        </p:txBody>
      </p:sp>
      <p:sp>
        <p:nvSpPr>
          <p:cNvPr id="6" name="Slide Number Placeholder 5"/>
          <p:cNvSpPr>
            <a:spLocks noGrp="1"/>
          </p:cNvSpPr>
          <p:nvPr>
            <p:ph type="sldNum" sz="quarter" idx="11"/>
          </p:nvPr>
        </p:nvSpPr>
        <p:spPr/>
        <p:txBody>
          <a:bodyPr/>
          <a:lstStyle/>
          <a:p>
            <a:fld id="{CB100E28-111F-4EBC-A8DF-35DEAC6C76E0}" type="slidenum">
              <a:rPr lang="tr-TR" smtClean="0"/>
              <a:t>‹#›</a:t>
            </a:fld>
            <a:endParaRPr lang="tr-TR"/>
          </a:p>
        </p:txBody>
      </p:sp>
      <p:sp>
        <p:nvSpPr>
          <p:cNvPr id="7" name="Footer Placeholder 6"/>
          <p:cNvSpPr>
            <a:spLocks noGrp="1"/>
          </p:cNvSpPr>
          <p:nvPr>
            <p:ph type="ftr" sz="quarter" idx="12"/>
          </p:nvPr>
        </p:nvSpPr>
        <p:spPr/>
        <p:txBody>
          <a:bodyPr/>
          <a:lstStyle/>
          <a:p>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5" name="Date Placeholder 14"/>
          <p:cNvSpPr>
            <a:spLocks noGrp="1"/>
          </p:cNvSpPr>
          <p:nvPr>
            <p:ph type="dt" sz="half" idx="10"/>
          </p:nvPr>
        </p:nvSpPr>
        <p:spPr/>
        <p:txBody>
          <a:bodyPr/>
          <a:lstStyle/>
          <a:p>
            <a:fld id="{080987B7-8CB1-4F16-B36C-F55A01D58F9B}" type="datetimeFigureOut">
              <a:rPr lang="tr-TR" smtClean="0"/>
              <a:t>07.05.2020</a:t>
            </a:fld>
            <a:endParaRPr lang="tr-TR"/>
          </a:p>
        </p:txBody>
      </p:sp>
      <p:sp>
        <p:nvSpPr>
          <p:cNvPr id="16" name="Slide Number Placeholder 15"/>
          <p:cNvSpPr>
            <a:spLocks noGrp="1"/>
          </p:cNvSpPr>
          <p:nvPr>
            <p:ph type="sldNum" sz="quarter" idx="11"/>
          </p:nvPr>
        </p:nvSpPr>
        <p:spPr/>
        <p:txBody>
          <a:bodyPr/>
          <a:lstStyle/>
          <a:p>
            <a:fld id="{CB100E28-111F-4EBC-A8DF-35DEAC6C76E0}" type="slidenum">
              <a:rPr lang="tr-TR" smtClean="0"/>
              <a:t>‹#›</a:t>
            </a:fld>
            <a:endParaRPr lang="tr-TR"/>
          </a:p>
        </p:txBody>
      </p:sp>
      <p:sp>
        <p:nvSpPr>
          <p:cNvPr id="17" name="Footer Placeholder 16"/>
          <p:cNvSpPr>
            <a:spLocks noGrp="1"/>
          </p:cNvSpPr>
          <p:nvPr>
            <p:ph type="ftr" sz="quarter" idx="12"/>
          </p:nvPr>
        </p:nvSpPr>
        <p:spPr/>
        <p:txBody>
          <a:bodyPr/>
          <a:lstStyle/>
          <a:p>
            <a:endParaRPr lang="tr-TR"/>
          </a:p>
        </p:txBody>
      </p:sp>
      <p:sp>
        <p:nvSpPr>
          <p:cNvPr id="18" name="Title 17"/>
          <p:cNvSpPr>
            <a:spLocks noGrp="1"/>
          </p:cNvSpPr>
          <p:nvPr>
            <p:ph type="title"/>
          </p:nvPr>
        </p:nvSpPr>
        <p:spPr/>
        <p:txBody>
          <a:bodyPr/>
          <a:lstStyle/>
          <a:p>
            <a:r>
              <a:rPr lang="tr-TR" smtClean="0"/>
              <a:t>Asıl başlık stili için tıklatın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tr-TR" smtClean="0"/>
              <a:t>Asıl başlık stili için tıklatın</a:t>
            </a:r>
            <a:endParaRPr lang="en-US"/>
          </a:p>
        </p:txBody>
      </p:sp>
      <p:sp>
        <p:nvSpPr>
          <p:cNvPr id="13" name="Date Placeholder 12"/>
          <p:cNvSpPr>
            <a:spLocks noGrp="1"/>
          </p:cNvSpPr>
          <p:nvPr>
            <p:ph type="dt" sz="half" idx="10"/>
          </p:nvPr>
        </p:nvSpPr>
        <p:spPr/>
        <p:txBody>
          <a:bodyPr/>
          <a:lstStyle/>
          <a:p>
            <a:fld id="{080987B7-8CB1-4F16-B36C-F55A01D58F9B}" type="datetimeFigureOut">
              <a:rPr lang="tr-TR" smtClean="0"/>
              <a:t>07.05.2020</a:t>
            </a:fld>
            <a:endParaRPr lang="tr-TR"/>
          </a:p>
        </p:txBody>
      </p:sp>
      <p:sp>
        <p:nvSpPr>
          <p:cNvPr id="14" name="Slide Number Placeholder 13"/>
          <p:cNvSpPr>
            <a:spLocks noGrp="1"/>
          </p:cNvSpPr>
          <p:nvPr>
            <p:ph type="sldNum" sz="quarter" idx="11"/>
          </p:nvPr>
        </p:nvSpPr>
        <p:spPr/>
        <p:txBody>
          <a:bodyPr/>
          <a:lstStyle/>
          <a:p>
            <a:fld id="{CB100E28-111F-4EBC-A8DF-35DEAC6C76E0}" type="slidenum">
              <a:rPr lang="tr-TR" smtClean="0"/>
              <a:t>‹#›</a:t>
            </a:fld>
            <a:endParaRPr lang="tr-TR"/>
          </a:p>
        </p:txBody>
      </p:sp>
      <p:sp>
        <p:nvSpPr>
          <p:cNvPr id="15" name="Footer Placeholder 14"/>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080987B7-8CB1-4F16-B36C-F55A01D58F9B}" type="datetimeFigureOut">
              <a:rPr lang="tr-TR" smtClean="0"/>
              <a:t>07.05.2020</a:t>
            </a:fld>
            <a:endParaRPr lang="tr-TR"/>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tr-TR"/>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CB100E28-111F-4EBC-A8DF-35DEAC6C76E0}"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3648" y="188640"/>
            <a:ext cx="4563426" cy="6534880"/>
          </a:xfrm>
          <a:prstGeom prst="rect">
            <a:avLst/>
          </a:prstGeom>
        </p:spPr>
      </p:pic>
    </p:spTree>
    <p:extLst>
      <p:ext uri="{BB962C8B-B14F-4D97-AF65-F5344CB8AC3E}">
        <p14:creationId xmlns:p14="http://schemas.microsoft.com/office/powerpoint/2010/main" val="17700012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00367" y="1844824"/>
            <a:ext cx="4231113" cy="3096344"/>
          </a:xfrm>
        </p:spPr>
      </p:pic>
      <p:sp>
        <p:nvSpPr>
          <p:cNvPr id="3" name="Metin Yer Tutucusu 2"/>
          <p:cNvSpPr>
            <a:spLocks noGrp="1"/>
          </p:cNvSpPr>
          <p:nvPr>
            <p:ph type="body" sz="half" idx="2"/>
          </p:nvPr>
        </p:nvSpPr>
        <p:spPr>
          <a:xfrm>
            <a:off x="0" y="1378674"/>
            <a:ext cx="4788024" cy="5445224"/>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50000" t="50000" r="50000" b="50000"/>
            </a:path>
            <a:tileRect/>
          </a:gradFill>
        </p:spPr>
        <p:txBody>
          <a:bodyPr>
            <a:normAutofit/>
          </a:bodyPr>
          <a:lstStyle/>
          <a:p>
            <a:pPr algn="ctr"/>
            <a:r>
              <a:rPr lang="tr-TR" sz="3200" b="1" dirty="0" smtClean="0">
                <a:solidFill>
                  <a:schemeClr val="bg1"/>
                </a:solidFill>
                <a:latin typeface="Bahnschrift" pitchFamily="34" charset="0"/>
              </a:rPr>
              <a:t>Oyuncular: </a:t>
            </a:r>
            <a:endParaRPr lang="en-US" sz="3200" b="1" dirty="0" smtClean="0">
              <a:solidFill>
                <a:schemeClr val="bg1"/>
              </a:solidFill>
              <a:latin typeface="Bahnschrift" pitchFamily="34" charset="0"/>
            </a:endParaRPr>
          </a:p>
          <a:p>
            <a:pPr algn="ctr"/>
            <a:r>
              <a:rPr lang="tr-TR" sz="3200" b="1" dirty="0" smtClean="0">
                <a:solidFill>
                  <a:schemeClr val="bg1"/>
                </a:solidFill>
                <a:latin typeface="Bahnschrift" pitchFamily="34" charset="0"/>
              </a:rPr>
              <a:t>Tim </a:t>
            </a:r>
            <a:r>
              <a:rPr lang="tr-TR" sz="3200" b="1" dirty="0" smtClean="0">
                <a:solidFill>
                  <a:schemeClr val="bg1"/>
                </a:solidFill>
                <a:latin typeface="Bahnschrift" pitchFamily="34" charset="0"/>
              </a:rPr>
              <a:t>Roth, Pruitt Taylor Vince, Melanie Thiérry, Bill Nun, Clarence Williams III, Peter Vaughan</a:t>
            </a:r>
            <a:endParaRPr lang="tr-TR" sz="3200" b="1" dirty="0">
              <a:solidFill>
                <a:schemeClr val="bg1"/>
              </a:solidFill>
              <a:latin typeface="Bahnschrift" pitchFamily="34" charset="0"/>
            </a:endParaRPr>
          </a:p>
        </p:txBody>
      </p:sp>
      <p:sp>
        <p:nvSpPr>
          <p:cNvPr id="4" name="Başlık 3"/>
          <p:cNvSpPr>
            <a:spLocks noGrp="1"/>
          </p:cNvSpPr>
          <p:nvPr>
            <p:ph type="title"/>
          </p:nvPr>
        </p:nvSpPr>
        <p:spPr>
          <a:xfrm>
            <a:off x="12723" y="548679"/>
            <a:ext cx="9144000" cy="844561"/>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p:spPr>
        <p:txBody>
          <a:bodyPr/>
          <a:lstStyle/>
          <a:p>
            <a:r>
              <a:rPr lang="tr-TR" sz="3600" b="1" i="1" dirty="0">
                <a:solidFill>
                  <a:schemeClr val="bg1"/>
                </a:solidFill>
              </a:rPr>
              <a:t>Yönetmen : </a:t>
            </a:r>
            <a:r>
              <a:rPr lang="tr-TR" sz="3600" b="1" i="1" dirty="0" smtClean="0">
                <a:solidFill>
                  <a:schemeClr val="bg1"/>
                </a:solidFill>
              </a:rPr>
              <a:t> </a:t>
            </a:r>
            <a:r>
              <a:rPr lang="tr-TR" sz="3600" b="1" i="1" dirty="0" err="1" smtClean="0">
                <a:solidFill>
                  <a:schemeClr val="bg1"/>
                </a:solidFill>
              </a:rPr>
              <a:t>Giuseppe</a:t>
            </a:r>
            <a:r>
              <a:rPr lang="tr-TR" sz="3600" b="1" i="1" dirty="0" smtClean="0">
                <a:solidFill>
                  <a:schemeClr val="bg1"/>
                </a:solidFill>
              </a:rPr>
              <a:t> </a:t>
            </a:r>
            <a:r>
              <a:rPr lang="tr-TR" sz="3600" b="1" i="1" dirty="0" err="1">
                <a:solidFill>
                  <a:schemeClr val="bg1"/>
                </a:solidFill>
              </a:rPr>
              <a:t>Tornatore</a:t>
            </a:r>
            <a:endParaRPr lang="tr-TR" sz="3600" b="1" i="1" dirty="0">
              <a:solidFill>
                <a:schemeClr val="bg1"/>
              </a:solidFill>
            </a:endParaRPr>
          </a:p>
        </p:txBody>
      </p:sp>
    </p:spTree>
    <p:extLst>
      <p:ext uri="{BB962C8B-B14F-4D97-AF65-F5344CB8AC3E}">
        <p14:creationId xmlns:p14="http://schemas.microsoft.com/office/powerpoint/2010/main" val="31086439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33461" y="1772816"/>
            <a:ext cx="4183039" cy="3024336"/>
          </a:xfrm>
        </p:spPr>
      </p:pic>
      <p:sp>
        <p:nvSpPr>
          <p:cNvPr id="6" name="Metin Yer Tutucusu 5"/>
          <p:cNvSpPr>
            <a:spLocks noGrp="1"/>
          </p:cNvSpPr>
          <p:nvPr>
            <p:ph type="body" sz="half" idx="2"/>
          </p:nvPr>
        </p:nvSpPr>
        <p:spPr>
          <a:xfrm>
            <a:off x="-1132" y="1592823"/>
            <a:ext cx="4716016" cy="5256584"/>
          </a:xfrm>
        </p:spPr>
        <p:txBody>
          <a:bodyPr>
            <a:noAutofit/>
          </a:bodyPr>
          <a:lstStyle/>
          <a:p>
            <a:r>
              <a:rPr lang="tr-TR" sz="2400" b="1" dirty="0">
                <a:effectLst/>
              </a:rPr>
              <a:t>Y</a:t>
            </a:r>
            <a:r>
              <a:rPr lang="tr-TR" sz="2400" b="1" dirty="0" smtClean="0">
                <a:effectLst/>
              </a:rPr>
              <a:t>olcu </a:t>
            </a:r>
            <a:r>
              <a:rPr lang="tr-TR" sz="2400" b="1" dirty="0">
                <a:effectLst/>
              </a:rPr>
              <a:t>gemisinde bir kutunun içine bırakılarak terk edilen bebek bir tayfa tarafından bulunup evlat edinilir, ancak çocuk kendisinden alınır diye de bir yere nüfus kaydını yaptırmaz. çocuk herhangi bir yere, ülkeye ait olmadan gemide yaşar. bir gün piyanonun başına geçer ve muazzam şekilde çalar. hep gemide kalır ve hayatını gemide </a:t>
            </a:r>
            <a:r>
              <a:rPr lang="tr-TR" sz="2400" b="1" dirty="0" smtClean="0">
                <a:effectLst/>
              </a:rPr>
              <a:t>geçirir. İşte bu </a:t>
            </a:r>
            <a:r>
              <a:rPr lang="tr-TR" sz="2400" b="1" dirty="0">
                <a:effectLst/>
              </a:rPr>
              <a:t>muazzam yeteneğin gemide çakılı kalışının hikayesi.</a:t>
            </a:r>
            <a:r>
              <a:rPr lang="tr-TR" sz="2400" b="1" dirty="0"/>
              <a:t/>
            </a:r>
            <a:br>
              <a:rPr lang="tr-TR" sz="2400" b="1" dirty="0"/>
            </a:br>
            <a:endParaRPr lang="tr-TR" sz="2400" b="1" dirty="0"/>
          </a:p>
        </p:txBody>
      </p:sp>
      <p:sp>
        <p:nvSpPr>
          <p:cNvPr id="5" name="Başlık 4"/>
          <p:cNvSpPr>
            <a:spLocks noGrp="1"/>
          </p:cNvSpPr>
          <p:nvPr>
            <p:ph type="title"/>
          </p:nvPr>
        </p:nvSpPr>
        <p:spPr>
          <a:xfrm>
            <a:off x="539552" y="404664"/>
            <a:ext cx="7543800" cy="914400"/>
          </a:xfrm>
        </p:spPr>
        <p:txBody>
          <a:bodyPr/>
          <a:lstStyle/>
          <a:p>
            <a:pPr algn="ctr"/>
            <a:r>
              <a:rPr lang="tr-TR" b="1" i="1" dirty="0" smtClean="0"/>
              <a:t>Filmin Konusu</a:t>
            </a:r>
            <a:endParaRPr lang="tr-TR" b="1" i="1" dirty="0"/>
          </a:p>
        </p:txBody>
      </p:sp>
    </p:spTree>
    <p:extLst>
      <p:ext uri="{BB962C8B-B14F-4D97-AF65-F5344CB8AC3E}">
        <p14:creationId xmlns:p14="http://schemas.microsoft.com/office/powerpoint/2010/main" val="16081307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sz="half" idx="4294967295"/>
          </p:nvPr>
        </p:nvSpPr>
        <p:spPr>
          <a:xfrm>
            <a:off x="0" y="1412875"/>
            <a:ext cx="9144000" cy="5445125"/>
          </a:xfrm>
        </p:spPr>
        <p:txBody>
          <a:bodyPr vert="horz" anchor="t">
            <a:normAutofit fontScale="92500"/>
          </a:bodyPr>
          <a:lstStyle/>
          <a:p>
            <a:r>
              <a:rPr lang="tr-TR" sz="3000" b="1" dirty="0" smtClean="0"/>
              <a:t>Film ilk başta durağan bir şekilde ilerlese de ilerledikçe sizi etkisinde bırakıyor.</a:t>
            </a:r>
          </a:p>
          <a:p>
            <a:r>
              <a:rPr lang="tr-TR" sz="3000" b="1" dirty="0" smtClean="0"/>
              <a:t>Yönetmen sürekli olarak </a:t>
            </a:r>
            <a:r>
              <a:rPr lang="tr-TR" sz="3000" b="1" dirty="0" err="1" smtClean="0"/>
              <a:t>flashback</a:t>
            </a:r>
            <a:r>
              <a:rPr lang="tr-TR" sz="3000" b="1" dirty="0" smtClean="0"/>
              <a:t> yaparak zaman kavramını ortadan kaldırıyor.</a:t>
            </a:r>
          </a:p>
          <a:p>
            <a:r>
              <a:rPr lang="tr-TR" sz="3000" b="1" dirty="0" smtClean="0"/>
              <a:t>Filmin en güzel yanlarından biri de başrol oyuncularının yaptığı güzel ve sorgulatan betimleme ve metaforlardır.</a:t>
            </a:r>
          </a:p>
          <a:p>
            <a:r>
              <a:rPr lang="tr-TR" sz="3000" b="1" dirty="0" smtClean="0"/>
              <a:t>Yönetmen karakterlerin iç dünyasına da yer vererek onların gözüyle olaylara bakmamızı sağlıyor</a:t>
            </a:r>
          </a:p>
          <a:p>
            <a:r>
              <a:rPr lang="tr-TR" sz="3000" b="1" dirty="0" smtClean="0"/>
              <a:t>Özellikle </a:t>
            </a:r>
            <a:r>
              <a:rPr lang="tr-TR" sz="3000" b="1" dirty="0" err="1" smtClean="0"/>
              <a:t>Jazz</a:t>
            </a:r>
            <a:r>
              <a:rPr lang="tr-TR" sz="3000" b="1" dirty="0" smtClean="0"/>
              <a:t> ve klasik müzik hayranlarının ilgisini çekecek bir filmdir</a:t>
            </a:r>
            <a:r>
              <a:rPr lang="tr-TR" sz="3600" b="1" dirty="0" smtClean="0"/>
              <a:t>.</a:t>
            </a:r>
          </a:p>
          <a:p>
            <a:endParaRPr lang="tr-TR" b="1" dirty="0" smtClean="0"/>
          </a:p>
          <a:p>
            <a:endParaRPr lang="tr-TR" dirty="0"/>
          </a:p>
        </p:txBody>
      </p:sp>
      <p:sp>
        <p:nvSpPr>
          <p:cNvPr id="4" name="Başlık 3"/>
          <p:cNvSpPr>
            <a:spLocks noGrp="1"/>
          </p:cNvSpPr>
          <p:nvPr>
            <p:ph type="title" idx="4294967295"/>
          </p:nvPr>
        </p:nvSpPr>
        <p:spPr>
          <a:xfrm>
            <a:off x="0" y="188913"/>
            <a:ext cx="9144000" cy="914400"/>
          </a:xfrm>
        </p:spPr>
        <p:txBody>
          <a:bodyPr/>
          <a:lstStyle/>
          <a:p>
            <a:pPr algn="ctr"/>
            <a:r>
              <a:rPr lang="tr-TR" b="1" i="1" dirty="0" smtClean="0"/>
              <a:t>Anlatım Tarzı</a:t>
            </a:r>
            <a:endParaRPr lang="tr-TR" b="1" i="1" dirty="0"/>
          </a:p>
        </p:txBody>
      </p:sp>
    </p:spTree>
    <p:extLst>
      <p:ext uri="{BB962C8B-B14F-4D97-AF65-F5344CB8AC3E}">
        <p14:creationId xmlns:p14="http://schemas.microsoft.com/office/powerpoint/2010/main" val="8869497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çerik Yer Tutucusu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51720" y="2276872"/>
            <a:ext cx="6617978" cy="3744416"/>
          </a:xfrm>
        </p:spPr>
      </p:pic>
      <p:sp>
        <p:nvSpPr>
          <p:cNvPr id="6" name="Başlık 5"/>
          <p:cNvSpPr>
            <a:spLocks noGrp="1"/>
          </p:cNvSpPr>
          <p:nvPr>
            <p:ph type="title"/>
          </p:nvPr>
        </p:nvSpPr>
        <p:spPr>
          <a:xfrm>
            <a:off x="179512" y="0"/>
            <a:ext cx="7543800" cy="914400"/>
          </a:xfrm>
        </p:spPr>
        <p:txBody>
          <a:bodyPr anchor="t"/>
          <a:lstStyle/>
          <a:p>
            <a:r>
              <a:rPr lang="tr-TR" sz="3200" b="1" i="1" dirty="0" smtClean="0"/>
              <a:t> </a:t>
            </a:r>
            <a:br>
              <a:rPr lang="tr-TR" sz="3200" b="1" i="1" dirty="0" smtClean="0"/>
            </a:br>
            <a:r>
              <a:rPr lang="tr-TR" sz="3200" b="1" i="1" dirty="0" smtClean="0"/>
              <a:t> </a:t>
            </a:r>
            <a:r>
              <a:rPr lang="en-US" sz="3200" b="1" i="1" dirty="0" smtClean="0"/>
              <a:t>	</a:t>
            </a:r>
            <a:br>
              <a:rPr lang="en-US" sz="3200" b="1" i="1" dirty="0" smtClean="0"/>
            </a:br>
            <a:r>
              <a:rPr lang="tr-TR" sz="2800" b="1" dirty="0" smtClean="0"/>
              <a:t>-</a:t>
            </a:r>
            <a:r>
              <a:rPr lang="tr-TR" sz="2800" b="1" dirty="0" smtClean="0"/>
              <a:t>Sinema eleştirmenlerinden çok iyi yorumlar almasa da oldukça etkileyici bir film</a:t>
            </a:r>
            <a:r>
              <a:rPr lang="tr-TR" sz="2800" b="1" dirty="0" smtClean="0"/>
              <a:t>.</a:t>
            </a:r>
            <a:endParaRPr lang="tr-TR" sz="2800" b="1" dirty="0"/>
          </a:p>
        </p:txBody>
      </p:sp>
    </p:spTree>
    <p:extLst>
      <p:ext uri="{BB962C8B-B14F-4D97-AF65-F5344CB8AC3E}">
        <p14:creationId xmlns:p14="http://schemas.microsoft.com/office/powerpoint/2010/main" val="3102341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7584" y="1340768"/>
            <a:ext cx="7369879" cy="4536504"/>
          </a:xfrm>
        </p:spPr>
      </p:pic>
    </p:spTree>
    <p:extLst>
      <p:ext uri="{BB962C8B-B14F-4D97-AF65-F5344CB8AC3E}">
        <p14:creationId xmlns:p14="http://schemas.microsoft.com/office/powerpoint/2010/main" val="35254288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oğal">
  <a:themeElements>
    <a:clrScheme name="Doğ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Doğ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Doğ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127</TotalTime>
  <Words>159</Words>
  <Application>Microsoft Office PowerPoint</Application>
  <PresentationFormat>On-screen Show (4:3)</PresentationFormat>
  <Paragraphs>13</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Bahnschrift</vt:lpstr>
      <vt:lpstr>Calibri</vt:lpstr>
      <vt:lpstr>Palatino Linotype</vt:lpstr>
      <vt:lpstr>Wingdings</vt:lpstr>
      <vt:lpstr>Doğal</vt:lpstr>
      <vt:lpstr>PowerPoint Presentation</vt:lpstr>
      <vt:lpstr>Yönetmen :  Giuseppe Tornatore</vt:lpstr>
      <vt:lpstr>Filmin Konusu</vt:lpstr>
      <vt:lpstr>Anlatım Tarzı</vt:lpstr>
      <vt:lpstr>     -Sinema eleştirmenlerinden çok iyi yorumlar almasa da oldukça etkileyici bir film.</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Ediz</dc:creator>
  <cp:lastModifiedBy>Alina</cp:lastModifiedBy>
  <cp:revision>13</cp:revision>
  <dcterms:created xsi:type="dcterms:W3CDTF">2018-11-27T22:14:48Z</dcterms:created>
  <dcterms:modified xsi:type="dcterms:W3CDTF">2020-05-07T08:55:46Z</dcterms:modified>
</cp:coreProperties>
</file>