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26"/>
  </p:notesMasterIdLst>
  <p:handoutMasterIdLst>
    <p:handoutMasterId r:id="rId27"/>
  </p:handoutMasterIdLst>
  <p:sldIdLst>
    <p:sldId id="256" r:id="rId6"/>
    <p:sldId id="480" r:id="rId7"/>
    <p:sldId id="481" r:id="rId8"/>
    <p:sldId id="482" r:id="rId9"/>
    <p:sldId id="483" r:id="rId10"/>
    <p:sldId id="484" r:id="rId11"/>
    <p:sldId id="485" r:id="rId12"/>
    <p:sldId id="486" r:id="rId13"/>
    <p:sldId id="487" r:id="rId14"/>
    <p:sldId id="488" r:id="rId15"/>
    <p:sldId id="489" r:id="rId16"/>
    <p:sldId id="490" r:id="rId17"/>
    <p:sldId id="491" r:id="rId18"/>
    <p:sldId id="492" r:id="rId19"/>
    <p:sldId id="493" r:id="rId20"/>
    <p:sldId id="494" r:id="rId21"/>
    <p:sldId id="495" r:id="rId22"/>
    <p:sldId id="496" r:id="rId23"/>
    <p:sldId id="498" r:id="rId24"/>
    <p:sldId id="504"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60" autoAdjust="0"/>
    <p:restoredTop sz="94600" autoAdjust="0"/>
  </p:normalViewPr>
  <p:slideViewPr>
    <p:cSldViewPr>
      <p:cViewPr varScale="1">
        <p:scale>
          <a:sx n="73" d="100"/>
          <a:sy n="73"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al__ma_Sayfas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Öğrenme Güçlüğü</a:t>
            </a:r>
            <a:r>
              <a:rPr lang="tr-TR"/>
              <a:t> Olan Çocukların Oranı</a:t>
            </a:r>
            <a:endParaRPr lang="en-US"/>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tr-TR"/>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0"/>
        <c:ser>
          <c:idx val="0"/>
          <c:order val="0"/>
          <c:tx>
            <c:strRef>
              <c:f>Sayfa1!$B$1</c:f>
              <c:strCache>
                <c:ptCount val="1"/>
                <c:pt idx="0">
                  <c:v>Öğrenme Güçlüğü</c:v>
                </c:pt>
              </c:strCache>
            </c:strRef>
          </c:tx>
          <c:spPr>
            <a:solidFill>
              <a:schemeClr val="accent4"/>
            </a:solidFill>
            <a:ln>
              <a:noFill/>
            </a:ln>
            <a:effectLst>
              <a:outerShdw blurRad="254000" sx="102000" sy="102000" algn="ctr" rotWithShape="0">
                <a:prstClr val="black">
                  <a:alpha val="20000"/>
                </a:prstClr>
              </a:outerShdw>
            </a:effectLst>
            <a:sp3d/>
          </c:spPr>
          <c:dPt>
            <c:idx val="1"/>
            <c:bubble3D val="0"/>
            <c:explosion val="7"/>
            <c:extLst>
              <c:ext xmlns:c16="http://schemas.microsoft.com/office/drawing/2014/chart" uri="{C3380CC4-5D6E-409C-BE32-E72D297353CC}">
                <c16:uniqueId val="{00000000-B492-4D95-965E-400F06D376EB}"/>
              </c:ext>
            </c:extLst>
          </c:dPt>
          <c:dLbls>
            <c:dLbl>
              <c:idx val="0"/>
              <c:layout/>
              <c:tx>
                <c:rich>
                  <a:bodyPr/>
                  <a:lstStyle/>
                  <a:p>
                    <a:r>
                      <a:rPr lang="en-US" smtClean="0"/>
                      <a:t>49,5</a:t>
                    </a:r>
                  </a:p>
                </c:rich>
              </c:tx>
              <c:dLblPos val="ct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74C8-412B-A9BD-8C6D8B890DEA}"/>
                </c:ext>
              </c:extLst>
            </c:dLbl>
            <c:dLbl>
              <c:idx val="1"/>
              <c:layout/>
              <c:tx>
                <c:rich>
                  <a:bodyPr/>
                  <a:lstStyle/>
                  <a:p>
                    <a:r>
                      <a:rPr lang="en-US" smtClean="0"/>
                      <a:t>50,5</a:t>
                    </a:r>
                    <a:endParaRPr lang="en-US"/>
                  </a:p>
                </c:rich>
              </c:tx>
              <c:dLblPos val="ctr"/>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B492-4D95-965E-400F06D376EB}"/>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tr-TR"/>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Sayfa1!$A$2:$A$5</c:f>
              <c:strCache>
                <c:ptCount val="2"/>
                <c:pt idx="0">
                  <c:v>özel eğitime ihtiyaç duyan çocuklar</c:v>
                </c:pt>
                <c:pt idx="1">
                  <c:v>öğrenme güçlüğü olan çocuklar</c:v>
                </c:pt>
              </c:strCache>
            </c:strRef>
          </c:cat>
          <c:val>
            <c:numRef>
              <c:f>Sayfa1!$B$2:$B$5</c:f>
              <c:numCache>
                <c:formatCode>General</c:formatCode>
                <c:ptCount val="4"/>
                <c:pt idx="0">
                  <c:v>45.5</c:v>
                </c:pt>
                <c:pt idx="1">
                  <c:v>50.5</c:v>
                </c:pt>
              </c:numCache>
            </c:numRef>
          </c:val>
          <c:extLst>
            <c:ext xmlns:c16="http://schemas.microsoft.com/office/drawing/2014/chart" uri="{C3380CC4-5D6E-409C-BE32-E72D297353CC}">
              <c16:uniqueId val="{00000001-B492-4D95-965E-400F06D376EB}"/>
            </c:ext>
          </c:extLst>
        </c:ser>
        <c:dLbls>
          <c:dLblPos val="ctr"/>
          <c:showLegendKey val="0"/>
          <c:showVal val="0"/>
          <c:showCatName val="0"/>
          <c:showSerName val="0"/>
          <c:showPercent val="1"/>
          <c:showBubbleSize val="0"/>
          <c:showLeaderLines val="1"/>
        </c:dLbls>
      </c:pie3DChart>
      <c:spPr>
        <a:noFill/>
        <a:ln>
          <a:noFill/>
        </a:ln>
        <a:effectLst/>
      </c:spPr>
    </c:plotArea>
    <c:legend>
      <c:legendPos val="r"/>
      <c:legendEntry>
        <c:idx val="2"/>
        <c:delete val="1"/>
      </c:legendEntry>
      <c:legendEntry>
        <c:idx val="3"/>
        <c:delete val="1"/>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tr-T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35DE9F-FAEC-46DB-90C1-B9C274CE148A}" type="doc">
      <dgm:prSet loTypeId="urn:microsoft.com/office/officeart/2005/8/layout/pyramid2" loCatId="list" qsTypeId="urn:microsoft.com/office/officeart/2005/8/quickstyle/simple5" qsCatId="simple" csTypeId="urn:microsoft.com/office/officeart/2005/8/colors/colorful4" csCatId="colorful" phldr="1"/>
      <dgm:spPr/>
    </dgm:pt>
    <dgm:pt modelId="{E8BD5DD5-95F4-49EA-9494-7D20B91BE5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dirty="0">
            <a:effectLst>
              <a:outerShdw blurRad="38100" dist="38100" dir="2700000" algn="tl">
                <a:srgbClr val="000000">
                  <a:alpha val="43137"/>
                </a:srgbClr>
              </a:outerShdw>
            </a:effectLst>
            <a:latin typeface="Cambria" pitchFamily="18" charset="0"/>
          </a:endParaRPr>
        </a:p>
      </dgm:t>
    </dgm:pt>
    <dgm:pt modelId="{9B6327E8-D598-41A5-90D4-92E65C73E159}" type="parTrans" cxnId="{456297B4-1CC7-474C-B3A3-AB7D651BD48E}">
      <dgm:prSet/>
      <dgm:spPr/>
      <dgm:t>
        <a:bodyPr/>
        <a:lstStyle/>
        <a:p>
          <a:endParaRPr lang="tr-TR"/>
        </a:p>
      </dgm:t>
    </dgm:pt>
    <dgm:pt modelId="{C9127CF0-D28F-44CF-BF7B-DFCAA323CC05}" type="sibTrans" cxnId="{456297B4-1CC7-474C-B3A3-AB7D651BD48E}">
      <dgm:prSet/>
      <dgm:spPr/>
      <dgm:t>
        <a:bodyPr/>
        <a:lstStyle/>
        <a:p>
          <a:endParaRPr lang="tr-TR"/>
        </a:p>
      </dgm:t>
    </dgm:pt>
    <dgm:pt modelId="{B7CC27E0-B27E-4E43-9639-C64D45B08061}">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1. Organik faktörler: </a:t>
          </a:r>
          <a:r>
            <a:rPr lang="tr-TR" sz="1800" i="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dirty="0">
            <a:effectLst>
              <a:outerShdw blurRad="38100" dist="38100" dir="2700000" algn="tl">
                <a:srgbClr val="000000">
                  <a:alpha val="43137"/>
                </a:srgbClr>
              </a:outerShdw>
            </a:effectLst>
            <a:latin typeface="Cambria" pitchFamily="18" charset="0"/>
          </a:endParaRPr>
        </a:p>
      </dgm:t>
    </dgm:pt>
    <dgm:pt modelId="{B556EACF-1C8A-4F25-A29F-31002F61E60F}" type="parTrans" cxnId="{A1337AD8-999A-4B26-BEC5-700E7ACE4F92}">
      <dgm:prSet/>
      <dgm:spPr/>
      <dgm:t>
        <a:bodyPr/>
        <a:lstStyle/>
        <a:p>
          <a:endParaRPr lang="tr-TR"/>
        </a:p>
      </dgm:t>
    </dgm:pt>
    <dgm:pt modelId="{4FE85C35-47FB-4342-B8C4-3776E27F69CA}" type="sibTrans" cxnId="{A1337AD8-999A-4B26-BEC5-700E7ACE4F92}">
      <dgm:prSet/>
      <dgm:spPr/>
      <dgm:t>
        <a:bodyPr/>
        <a:lstStyle/>
        <a:p>
          <a:endParaRPr lang="tr-TR"/>
        </a:p>
      </dgm:t>
    </dgm:pt>
    <dgm:pt modelId="{2C66641E-6E36-42B4-A99D-2AD02CA829E9}">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3. Çevresel faktörler: </a:t>
          </a:r>
          <a:r>
            <a:rPr lang="tr-TR" sz="1800" i="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dirty="0">
            <a:effectLst>
              <a:outerShdw blurRad="38100" dist="38100" dir="2700000" algn="tl">
                <a:srgbClr val="000000">
                  <a:alpha val="43137"/>
                </a:srgbClr>
              </a:outerShdw>
            </a:effectLst>
            <a:latin typeface="Cambria" pitchFamily="18" charset="0"/>
          </a:endParaRPr>
        </a:p>
      </dgm:t>
    </dgm:pt>
    <dgm:pt modelId="{D53A8DC9-F5E7-47B0-89B3-51F143814F3C}" type="parTrans" cxnId="{FAE7F5BC-4D56-4522-B039-11BD2B72D88C}">
      <dgm:prSet/>
      <dgm:spPr/>
      <dgm:t>
        <a:bodyPr/>
        <a:lstStyle/>
        <a:p>
          <a:endParaRPr lang="tr-TR"/>
        </a:p>
      </dgm:t>
    </dgm:pt>
    <dgm:pt modelId="{2C6C73F6-E480-42C0-8AB7-E336FFEED408}" type="sibTrans" cxnId="{FAE7F5BC-4D56-4522-B039-11BD2B72D88C}">
      <dgm:prSet/>
      <dgm:spPr/>
      <dgm:t>
        <a:bodyPr/>
        <a:lstStyle/>
        <a:p>
          <a:endParaRPr lang="tr-TR"/>
        </a:p>
      </dgm:t>
    </dgm:pt>
    <dgm:pt modelId="{4A50E46E-53F4-4DF1-A941-BE5FE25CE97C}">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2. Genetik faktörler: </a:t>
          </a:r>
          <a:r>
            <a:rPr lang="tr-TR" sz="1800" i="0" dirty="0" smtClean="0">
              <a:effectLst>
                <a:outerShdw blurRad="38100" dist="38100" dir="2700000" algn="tl">
                  <a:srgbClr val="000000">
                    <a:alpha val="43137"/>
                  </a:srgbClr>
                </a:outerShdw>
              </a:effectLst>
              <a:latin typeface="Cambria" pitchFamily="18" charset="0"/>
            </a:rPr>
            <a:t>kalıtsal olarak geçiş.</a:t>
          </a:r>
          <a:endParaRPr lang="tr-TR" sz="1800" i="1" dirty="0">
            <a:effectLst>
              <a:outerShdw blurRad="38100" dist="38100" dir="2700000" algn="tl">
                <a:srgbClr val="000000">
                  <a:alpha val="43137"/>
                </a:srgbClr>
              </a:outerShdw>
            </a:effectLst>
            <a:latin typeface="Cambria" pitchFamily="18" charset="0"/>
          </a:endParaRPr>
        </a:p>
      </dgm:t>
    </dgm:pt>
    <dgm:pt modelId="{FCB52B89-D6AF-4EBB-82D6-8773262DA726}" type="parTrans" cxnId="{994A21C4-82B2-43F3-ADD1-C8004286CDF4}">
      <dgm:prSet/>
      <dgm:spPr/>
      <dgm:t>
        <a:bodyPr/>
        <a:lstStyle/>
        <a:p>
          <a:endParaRPr lang="tr-TR"/>
        </a:p>
      </dgm:t>
    </dgm:pt>
    <dgm:pt modelId="{D64B1951-2708-4394-B491-6C4A8247D1FB}" type="sibTrans" cxnId="{994A21C4-82B2-43F3-ADD1-C8004286CDF4}">
      <dgm:prSet/>
      <dgm:spPr/>
      <dgm:t>
        <a:bodyPr/>
        <a:lstStyle/>
        <a:p>
          <a:endParaRPr lang="tr-TR"/>
        </a:p>
      </dgm:t>
    </dgm:pt>
    <dgm:pt modelId="{1818BC7A-2218-4F9A-A098-0003D0110266}">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4. Kimyasal faktörler: </a:t>
          </a:r>
          <a:r>
            <a:rPr lang="tr-TR" sz="1800" i="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dirty="0">
            <a:effectLst>
              <a:outerShdw blurRad="38100" dist="38100" dir="2700000" algn="tl">
                <a:srgbClr val="000000">
                  <a:alpha val="43137"/>
                </a:srgbClr>
              </a:outerShdw>
            </a:effectLst>
            <a:latin typeface="Cambria" pitchFamily="18" charset="0"/>
          </a:endParaRPr>
        </a:p>
      </dgm:t>
    </dgm:pt>
    <dgm:pt modelId="{48D448D1-31DE-44E7-B3EA-D191DE9A3F78}" type="parTrans" cxnId="{85509917-2741-4A0B-81BA-B78D5370C680}">
      <dgm:prSet/>
      <dgm:spPr/>
      <dgm:t>
        <a:bodyPr/>
        <a:lstStyle/>
        <a:p>
          <a:endParaRPr lang="tr-TR"/>
        </a:p>
      </dgm:t>
    </dgm:pt>
    <dgm:pt modelId="{A752B189-713F-4C4D-A9E1-2AEC92E83FA5}" type="sibTrans" cxnId="{85509917-2741-4A0B-81BA-B78D5370C680}">
      <dgm:prSet/>
      <dgm:spPr/>
      <dgm:t>
        <a:bodyPr/>
        <a:lstStyle/>
        <a:p>
          <a:endParaRPr lang="tr-TR"/>
        </a:p>
      </dgm:t>
    </dgm:pt>
    <dgm:pt modelId="{5058D5E0-50F5-46B9-8831-A30B52D52169}" type="pres">
      <dgm:prSet presAssocID="{4735DE9F-FAEC-46DB-90C1-B9C274CE148A}" presName="compositeShape" presStyleCnt="0">
        <dgm:presLayoutVars>
          <dgm:dir/>
          <dgm:resizeHandles/>
        </dgm:presLayoutVars>
      </dgm:prSet>
      <dgm:spPr/>
    </dgm:pt>
    <dgm:pt modelId="{CFCC1369-034B-446B-AAF0-4D001DF59F8F}" type="pres">
      <dgm:prSet presAssocID="{4735DE9F-FAEC-46DB-90C1-B9C274CE148A}" presName="pyramid" presStyleLbl="node1" presStyleIdx="0" presStyleCnt="1"/>
      <dgm:spPr/>
    </dgm:pt>
    <dgm:pt modelId="{3F18016C-41A4-4DBC-866E-724B5BD3E519}" type="pres">
      <dgm:prSet presAssocID="{4735DE9F-FAEC-46DB-90C1-B9C274CE148A}" presName="theList" presStyleCnt="0"/>
      <dgm:spPr/>
    </dgm:pt>
    <dgm:pt modelId="{AC7650D6-51FE-4FB9-9959-F34C06226D7D}" type="pres">
      <dgm:prSet presAssocID="{E8BD5DD5-95F4-49EA-9494-7D20B91BE5A7}" presName="aNode" presStyleLbl="fgAcc1" presStyleIdx="0" presStyleCnt="5" custScaleX="146523" custScaleY="144454">
        <dgm:presLayoutVars>
          <dgm:bulletEnabled val="1"/>
        </dgm:presLayoutVars>
      </dgm:prSet>
      <dgm:spPr/>
      <dgm:t>
        <a:bodyPr/>
        <a:lstStyle/>
        <a:p>
          <a:endParaRPr lang="tr-TR"/>
        </a:p>
      </dgm:t>
    </dgm:pt>
    <dgm:pt modelId="{E3518C9C-E76B-46FC-91CB-720D262595E5}" type="pres">
      <dgm:prSet presAssocID="{E8BD5DD5-95F4-49EA-9494-7D20B91BE5A7}" presName="aSpace" presStyleCnt="0"/>
      <dgm:spPr/>
    </dgm:pt>
    <dgm:pt modelId="{41438284-C554-404A-9626-68373416039A}" type="pres">
      <dgm:prSet presAssocID="{B7CC27E0-B27E-4E43-9639-C64D45B08061}" presName="aNode" presStyleLbl="fgAcc1" presStyleIdx="1" presStyleCnt="5" custScaleX="146523">
        <dgm:presLayoutVars>
          <dgm:bulletEnabled val="1"/>
        </dgm:presLayoutVars>
      </dgm:prSet>
      <dgm:spPr/>
      <dgm:t>
        <a:bodyPr/>
        <a:lstStyle/>
        <a:p>
          <a:endParaRPr lang="tr-TR"/>
        </a:p>
      </dgm:t>
    </dgm:pt>
    <dgm:pt modelId="{8E95A6B0-0FFE-4D48-87A3-07D8ECD78D09}" type="pres">
      <dgm:prSet presAssocID="{B7CC27E0-B27E-4E43-9639-C64D45B08061}" presName="aSpace" presStyleCnt="0"/>
      <dgm:spPr/>
    </dgm:pt>
    <dgm:pt modelId="{150B55AC-7B68-4D4D-8318-77E959A18EB2}" type="pres">
      <dgm:prSet presAssocID="{4A50E46E-53F4-4DF1-A941-BE5FE25CE97C}" presName="aNode" presStyleLbl="fgAcc1" presStyleIdx="2" presStyleCnt="5" custScaleX="146523">
        <dgm:presLayoutVars>
          <dgm:bulletEnabled val="1"/>
        </dgm:presLayoutVars>
      </dgm:prSet>
      <dgm:spPr/>
      <dgm:t>
        <a:bodyPr/>
        <a:lstStyle/>
        <a:p>
          <a:endParaRPr lang="tr-TR"/>
        </a:p>
      </dgm:t>
    </dgm:pt>
    <dgm:pt modelId="{6C10DA1A-F83B-40F8-9C58-758635B58412}" type="pres">
      <dgm:prSet presAssocID="{4A50E46E-53F4-4DF1-A941-BE5FE25CE97C}" presName="aSpace" presStyleCnt="0"/>
      <dgm:spPr/>
    </dgm:pt>
    <dgm:pt modelId="{EB10EEF5-EAB6-4AB0-912C-532BE8E9BE51}" type="pres">
      <dgm:prSet presAssocID="{2C66641E-6E36-42B4-A99D-2AD02CA829E9}" presName="aNode" presStyleLbl="fgAcc1" presStyleIdx="3" presStyleCnt="5" custScaleX="146523">
        <dgm:presLayoutVars>
          <dgm:bulletEnabled val="1"/>
        </dgm:presLayoutVars>
      </dgm:prSet>
      <dgm:spPr/>
      <dgm:t>
        <a:bodyPr/>
        <a:lstStyle/>
        <a:p>
          <a:endParaRPr lang="tr-TR"/>
        </a:p>
      </dgm:t>
    </dgm:pt>
    <dgm:pt modelId="{7942D6C6-62E2-43A3-9522-1AE99B974EE9}" type="pres">
      <dgm:prSet presAssocID="{2C66641E-6E36-42B4-A99D-2AD02CA829E9}" presName="aSpace" presStyleCnt="0"/>
      <dgm:spPr/>
    </dgm:pt>
    <dgm:pt modelId="{8E3BE259-74B4-48D2-8531-00219A6C6C8F}" type="pres">
      <dgm:prSet presAssocID="{1818BC7A-2218-4F9A-A098-0003D0110266}" presName="aNode" presStyleLbl="fgAcc1" presStyleIdx="4" presStyleCnt="5" custScaleX="146523">
        <dgm:presLayoutVars>
          <dgm:bulletEnabled val="1"/>
        </dgm:presLayoutVars>
      </dgm:prSet>
      <dgm:spPr/>
      <dgm:t>
        <a:bodyPr/>
        <a:lstStyle/>
        <a:p>
          <a:endParaRPr lang="tr-TR"/>
        </a:p>
      </dgm:t>
    </dgm:pt>
    <dgm:pt modelId="{F49D937C-5DB8-4C6C-8BB6-14C8FF24D0BB}" type="pres">
      <dgm:prSet presAssocID="{1818BC7A-2218-4F9A-A098-0003D0110266}" presName="aSpace" presStyleCnt="0"/>
      <dgm:spPr/>
    </dgm:pt>
  </dgm:ptLst>
  <dgm:cxnLst>
    <dgm:cxn modelId="{D180601D-306F-4B1B-9157-C48B2DC02A96}" type="presOf" srcId="{4A50E46E-53F4-4DF1-A941-BE5FE25CE97C}" destId="{150B55AC-7B68-4D4D-8318-77E959A18EB2}" srcOrd="0" destOrd="0" presId="urn:microsoft.com/office/officeart/2005/8/layout/pyramid2"/>
    <dgm:cxn modelId="{D34E4355-A98A-4790-B6D0-DBEAAC8240B9}" type="presOf" srcId="{1818BC7A-2218-4F9A-A098-0003D0110266}" destId="{8E3BE259-74B4-48D2-8531-00219A6C6C8F}" srcOrd="0" destOrd="0" presId="urn:microsoft.com/office/officeart/2005/8/layout/pyramid2"/>
    <dgm:cxn modelId="{0860A625-F31D-4633-9D47-F97C037B81C9}" type="presOf" srcId="{2C66641E-6E36-42B4-A99D-2AD02CA829E9}" destId="{EB10EEF5-EAB6-4AB0-912C-532BE8E9BE51}" srcOrd="0" destOrd="0" presId="urn:microsoft.com/office/officeart/2005/8/layout/pyramid2"/>
    <dgm:cxn modelId="{70534379-5160-4108-A73F-9DCAB836F08F}" type="presOf" srcId="{4735DE9F-FAEC-46DB-90C1-B9C274CE148A}" destId="{5058D5E0-50F5-46B9-8831-A30B52D52169}" srcOrd="0" destOrd="0" presId="urn:microsoft.com/office/officeart/2005/8/layout/pyramid2"/>
    <dgm:cxn modelId="{FAE7F5BC-4D56-4522-B039-11BD2B72D88C}" srcId="{4735DE9F-FAEC-46DB-90C1-B9C274CE148A}" destId="{2C66641E-6E36-42B4-A99D-2AD02CA829E9}" srcOrd="3" destOrd="0" parTransId="{D53A8DC9-F5E7-47B0-89B3-51F143814F3C}" sibTransId="{2C6C73F6-E480-42C0-8AB7-E336FFEED408}"/>
    <dgm:cxn modelId="{33E5BB8A-8705-45B1-B7C4-DB4885AC3FE2}" type="presOf" srcId="{B7CC27E0-B27E-4E43-9639-C64D45B08061}" destId="{41438284-C554-404A-9626-68373416039A}" srcOrd="0" destOrd="0" presId="urn:microsoft.com/office/officeart/2005/8/layout/pyramid2"/>
    <dgm:cxn modelId="{85509917-2741-4A0B-81BA-B78D5370C680}" srcId="{4735DE9F-FAEC-46DB-90C1-B9C274CE148A}" destId="{1818BC7A-2218-4F9A-A098-0003D0110266}" srcOrd="4" destOrd="0" parTransId="{48D448D1-31DE-44E7-B3EA-D191DE9A3F78}" sibTransId="{A752B189-713F-4C4D-A9E1-2AEC92E83FA5}"/>
    <dgm:cxn modelId="{456297B4-1CC7-474C-B3A3-AB7D651BD48E}" srcId="{4735DE9F-FAEC-46DB-90C1-B9C274CE148A}" destId="{E8BD5DD5-95F4-49EA-9494-7D20B91BE5A7}" srcOrd="0" destOrd="0" parTransId="{9B6327E8-D598-41A5-90D4-92E65C73E159}" sibTransId="{C9127CF0-D28F-44CF-BF7B-DFCAA323CC05}"/>
    <dgm:cxn modelId="{1150D78E-7830-40F0-ABB7-514052FDA168}" type="presOf" srcId="{E8BD5DD5-95F4-49EA-9494-7D20B91BE5A7}" destId="{AC7650D6-51FE-4FB9-9959-F34C06226D7D}" srcOrd="0" destOrd="0" presId="urn:microsoft.com/office/officeart/2005/8/layout/pyramid2"/>
    <dgm:cxn modelId="{994A21C4-82B2-43F3-ADD1-C8004286CDF4}" srcId="{4735DE9F-FAEC-46DB-90C1-B9C274CE148A}" destId="{4A50E46E-53F4-4DF1-A941-BE5FE25CE97C}" srcOrd="2" destOrd="0" parTransId="{FCB52B89-D6AF-4EBB-82D6-8773262DA726}" sibTransId="{D64B1951-2708-4394-B491-6C4A8247D1FB}"/>
    <dgm:cxn modelId="{A1337AD8-999A-4B26-BEC5-700E7ACE4F92}" srcId="{4735DE9F-FAEC-46DB-90C1-B9C274CE148A}" destId="{B7CC27E0-B27E-4E43-9639-C64D45B08061}" srcOrd="1" destOrd="0" parTransId="{B556EACF-1C8A-4F25-A29F-31002F61E60F}" sibTransId="{4FE85C35-47FB-4342-B8C4-3776E27F69CA}"/>
    <dgm:cxn modelId="{2D4766E6-6217-4C2D-AE82-60C2F0543F6E}" type="presParOf" srcId="{5058D5E0-50F5-46B9-8831-A30B52D52169}" destId="{CFCC1369-034B-446B-AAF0-4D001DF59F8F}" srcOrd="0" destOrd="0" presId="urn:microsoft.com/office/officeart/2005/8/layout/pyramid2"/>
    <dgm:cxn modelId="{31BEDDD1-20A9-4121-9F5B-2B57EE5CA788}" type="presParOf" srcId="{5058D5E0-50F5-46B9-8831-A30B52D52169}" destId="{3F18016C-41A4-4DBC-866E-724B5BD3E519}" srcOrd="1" destOrd="0" presId="urn:microsoft.com/office/officeart/2005/8/layout/pyramid2"/>
    <dgm:cxn modelId="{D2ED70C7-55B3-4960-9B6D-658CB6EC7918}" type="presParOf" srcId="{3F18016C-41A4-4DBC-866E-724B5BD3E519}" destId="{AC7650D6-51FE-4FB9-9959-F34C06226D7D}" srcOrd="0" destOrd="0" presId="urn:microsoft.com/office/officeart/2005/8/layout/pyramid2"/>
    <dgm:cxn modelId="{F9E95E5F-BDCB-4C7E-A2EB-CA2C8380E883}" type="presParOf" srcId="{3F18016C-41A4-4DBC-866E-724B5BD3E519}" destId="{E3518C9C-E76B-46FC-91CB-720D262595E5}" srcOrd="1" destOrd="0" presId="urn:microsoft.com/office/officeart/2005/8/layout/pyramid2"/>
    <dgm:cxn modelId="{30AF3E5E-4B92-4F8A-9AEB-421A6C3CFB34}" type="presParOf" srcId="{3F18016C-41A4-4DBC-866E-724B5BD3E519}" destId="{41438284-C554-404A-9626-68373416039A}" srcOrd="2" destOrd="0" presId="urn:microsoft.com/office/officeart/2005/8/layout/pyramid2"/>
    <dgm:cxn modelId="{541CF501-C469-47FD-95C4-6052EC6437F5}" type="presParOf" srcId="{3F18016C-41A4-4DBC-866E-724B5BD3E519}" destId="{8E95A6B0-0FFE-4D48-87A3-07D8ECD78D09}" srcOrd="3" destOrd="0" presId="urn:microsoft.com/office/officeart/2005/8/layout/pyramid2"/>
    <dgm:cxn modelId="{9601046B-4F55-43F4-92CE-849366887810}" type="presParOf" srcId="{3F18016C-41A4-4DBC-866E-724B5BD3E519}" destId="{150B55AC-7B68-4D4D-8318-77E959A18EB2}" srcOrd="4" destOrd="0" presId="urn:microsoft.com/office/officeart/2005/8/layout/pyramid2"/>
    <dgm:cxn modelId="{20C43C88-F941-4442-A5B2-75AA57F02489}" type="presParOf" srcId="{3F18016C-41A4-4DBC-866E-724B5BD3E519}" destId="{6C10DA1A-F83B-40F8-9C58-758635B58412}" srcOrd="5" destOrd="0" presId="urn:microsoft.com/office/officeart/2005/8/layout/pyramid2"/>
    <dgm:cxn modelId="{FE0A6341-0CB6-4627-B746-1C065A737C0F}" type="presParOf" srcId="{3F18016C-41A4-4DBC-866E-724B5BD3E519}" destId="{EB10EEF5-EAB6-4AB0-912C-532BE8E9BE51}" srcOrd="6" destOrd="0" presId="urn:microsoft.com/office/officeart/2005/8/layout/pyramid2"/>
    <dgm:cxn modelId="{2E840B1A-4126-4277-860A-E13978DAB62E}" type="presParOf" srcId="{3F18016C-41A4-4DBC-866E-724B5BD3E519}" destId="{7942D6C6-62E2-43A3-9522-1AE99B974EE9}" srcOrd="7" destOrd="0" presId="urn:microsoft.com/office/officeart/2005/8/layout/pyramid2"/>
    <dgm:cxn modelId="{89A05A72-EDBB-4C95-9760-5CE0472857D0}" type="presParOf" srcId="{3F18016C-41A4-4DBC-866E-724B5BD3E519}" destId="{8E3BE259-74B4-48D2-8531-00219A6C6C8F}" srcOrd="8" destOrd="0" presId="urn:microsoft.com/office/officeart/2005/8/layout/pyramid2"/>
    <dgm:cxn modelId="{A7D5C636-E890-41D6-BB86-B742CFD57034}" type="presParOf" srcId="{3F18016C-41A4-4DBC-866E-724B5BD3E519}" destId="{F49D937C-5DB8-4C6C-8BB6-14C8FF24D0BB}"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tr-TR"/>
        </a:p>
      </dgm:t>
    </dgm:pt>
    <dgm:pt modelId="{366C6199-E41C-4900-978C-BD4A6C18AD28}">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Algı:</a:t>
          </a:r>
        </a:p>
        <a:p>
          <a:r>
            <a:rPr lang="tr-TR" sz="1800" b="0" i="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sesli kelimeleri ayırmada güçlük, verilen yönergeleri yerine getirmede güçlük gibi.</a:t>
          </a:r>
        </a:p>
        <a:p>
          <a:endParaRPr lang="tr-TR" sz="1800" b="0" i="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Motor beceriler ve Koordinasyon problemi:</a:t>
          </a:r>
        </a:p>
        <a:p>
          <a:r>
            <a:rPr lang="tr-TR" sz="1800" b="0" i="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el-göz koordinasyonu zayıftır.</a:t>
          </a:r>
          <a:endParaRPr lang="tr-TR" sz="1800" b="0" i="0" dirty="0">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flowChartOnlineStorag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flowChartOnlineStorag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627055D8-8EC8-4865-A05E-7ED8AB965FD4}" type="presOf" srcId="{128ED31A-A8CF-434A-BED1-F4718ACDAA2E}" destId="{10A733DF-B369-4644-8266-AFDDBFE23B6F}" srcOrd="0" destOrd="0" presId="urn:microsoft.com/office/officeart/2005/8/layout/hList6"/>
    <dgm:cxn modelId="{E5F63422-18F9-4E4C-AD05-5D2E7CC39D1E}" type="presOf" srcId="{94F4550A-2D52-4B17-84A4-BC0F98F71E5E}" destId="{7EA89E06-6137-4C0D-94D7-F1A0DF408000}" srcOrd="0" destOrd="0" presId="urn:microsoft.com/office/officeart/2005/8/layout/hList6"/>
    <dgm:cxn modelId="{9836C65D-5F01-4D43-88F8-3445D347C0CC}" type="presOf" srcId="{366C6199-E41C-4900-978C-BD4A6C18AD28}" destId="{D9A6ABC7-F5DE-4273-9F3A-EC4E4F8AD71B}"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5180B433-517F-4E62-A64B-8053DA6FB8E3}" type="presParOf" srcId="{10A733DF-B369-4644-8266-AFDDBFE23B6F}" destId="{D9A6ABC7-F5DE-4273-9F3A-EC4E4F8AD71B}" srcOrd="0" destOrd="0" presId="urn:microsoft.com/office/officeart/2005/8/layout/hList6"/>
    <dgm:cxn modelId="{D765A0A9-C7D5-4C9B-AC44-536046934CFB}" type="presParOf" srcId="{10A733DF-B369-4644-8266-AFDDBFE23B6F}" destId="{6B0F2581-C050-4062-851E-80D56838710D}" srcOrd="1" destOrd="0" presId="urn:microsoft.com/office/officeart/2005/8/layout/hList6"/>
    <dgm:cxn modelId="{56CAA320-A802-485B-BC70-B12990B07A28}"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4" csCatId="colorful" phldr="1"/>
      <dgm:spPr/>
      <dgm:t>
        <a:bodyPr/>
        <a:lstStyle/>
        <a:p>
          <a:endParaRPr lang="tr-TR"/>
        </a:p>
      </dgm:t>
    </dgm:pt>
    <dgm:pt modelId="{366C6199-E41C-4900-978C-BD4A6C18AD28}">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cub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cub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B0BBCFFE-92E8-416D-A643-1EC305506A73}" type="presOf" srcId="{128ED31A-A8CF-434A-BED1-F4718ACDAA2E}" destId="{10A733DF-B369-4644-8266-AFDDBFE23B6F}" srcOrd="0" destOrd="0" presId="urn:microsoft.com/office/officeart/2005/8/layout/hList6"/>
    <dgm:cxn modelId="{F58C634A-4D34-4AE2-A51E-3805157AEA84}" type="presOf" srcId="{366C6199-E41C-4900-978C-BD4A6C18AD28}" destId="{D9A6ABC7-F5DE-4273-9F3A-EC4E4F8AD71B}" srcOrd="0" destOrd="0" presId="urn:microsoft.com/office/officeart/2005/8/layout/hList6"/>
    <dgm:cxn modelId="{40AFCD9C-519E-46E1-9A3F-AA85FD702351}" type="presOf" srcId="{94F4550A-2D52-4B17-84A4-BC0F98F71E5E}" destId="{7EA89E06-6137-4C0D-94D7-F1A0DF408000}"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6CEF28A9-582D-4355-91E0-B213433377F5}" type="presParOf" srcId="{10A733DF-B369-4644-8266-AFDDBFE23B6F}" destId="{D9A6ABC7-F5DE-4273-9F3A-EC4E4F8AD71B}" srcOrd="0" destOrd="0" presId="urn:microsoft.com/office/officeart/2005/8/layout/hList6"/>
    <dgm:cxn modelId="{80620AFC-016E-4233-879C-9E6A959CA1C2}" type="presParOf" srcId="{10A733DF-B369-4644-8266-AFDDBFE23B6F}" destId="{6B0F2581-C050-4062-851E-80D56838710D}" srcOrd="1" destOrd="0" presId="urn:microsoft.com/office/officeart/2005/8/layout/hList6"/>
    <dgm:cxn modelId="{D2D88983-66E7-4892-B4FC-07BF5B3DC90F}"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4" qsCatId="3D" csTypeId="urn:microsoft.com/office/officeart/2005/8/colors/accent3_1" csCatId="accent3" phldr="1"/>
      <dgm:spPr/>
      <dgm:t>
        <a:bodyPr/>
        <a:lstStyle/>
        <a:p>
          <a:endParaRPr lang="tr-TR"/>
        </a:p>
      </dgm:t>
    </dgm:pt>
    <dgm:pt modelId="{5EA195F5-22F0-4854-86CA-85B22C38D18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dirty="0">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dirty="0">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3. Başlangıç uygulamalarına rehber olmak</a:t>
          </a:r>
          <a:endParaRPr lang="tr-TR" sz="1800" dirty="0">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F24E577-02C4-4398-84A2-453979F4874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dirty="0">
            <a:effectLst>
              <a:outerShdw blurRad="38100" dist="38100" dir="2700000" algn="tl">
                <a:srgbClr val="000000">
                  <a:alpha val="43137"/>
                </a:srgbClr>
              </a:outerShdw>
            </a:effectLst>
            <a:latin typeface="Cambria" pitchFamily="18" charset="0"/>
          </a:endParaRPr>
        </a:p>
      </dgm:t>
    </dgm:pt>
    <dgm:pt modelId="{33F729F0-2B44-43E5-9DA9-2BBD3F5FE823}" type="par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147CA1-85BA-447C-B418-98FD40F0C0C6}" type="sib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D2445B6-2F9C-4B66-B8FF-ADF0C5E6241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5. Genelleme uygulamalarına yer vermek</a:t>
          </a:r>
          <a:endParaRPr lang="tr-TR" sz="1800" dirty="0">
            <a:effectLst>
              <a:outerShdw blurRad="38100" dist="38100" dir="2700000" algn="tl">
                <a:srgbClr val="000000">
                  <a:alpha val="43137"/>
                </a:srgbClr>
              </a:outerShdw>
            </a:effectLst>
            <a:latin typeface="Cambria" pitchFamily="18" charset="0"/>
          </a:endParaRPr>
        </a:p>
      </dgm:t>
    </dgm:pt>
    <dgm:pt modelId="{09459D8E-54C7-41FB-920D-91BB802935E8}" type="par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5A96709-AC7C-4FAB-A316-28911EE57BEC}" type="sib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lightningBolt">
          <a:avLst/>
        </a:prstGeom>
      </dgm:spPr>
      <dgm:t>
        <a:bodyPr/>
        <a:lstStyle/>
        <a:p>
          <a:endParaRPr lang="tr-TR"/>
        </a:p>
      </dgm:t>
    </dgm:pt>
    <dgm:pt modelId="{030AF919-C11D-4430-A43A-B36EB1755EAE}" type="pres">
      <dgm:prSet presAssocID="{23476C4B-166C-4300-8832-355B563676A4}" presName="text_2" presStyleLbl="node1" presStyleIdx="1" presStyleCnt="5">
        <dgm:presLayoutVars>
          <dgm:bulletEnabled val="1"/>
        </dgm:presLayoutVars>
      </dgm:prSet>
      <dgm:spPr/>
      <dgm:t>
        <a:bodyPr/>
        <a:lstStyle/>
        <a:p>
          <a:endParaRPr lang="tr-TR"/>
        </a:p>
      </dgm:t>
    </dgm:pt>
    <dgm:pt modelId="{034E6760-7E08-44BC-9275-D50DB1BD3EB2}" type="pres">
      <dgm:prSet presAssocID="{23476C4B-166C-4300-8832-355B563676A4}" presName="accent_2" presStyleCnt="0"/>
      <dgm:spPr/>
      <dgm:t>
        <a:bodyPr/>
        <a:lstStyle/>
        <a:p>
          <a:endParaRPr lang="tr-TR"/>
        </a:p>
      </dgm:t>
    </dgm:pt>
    <dgm:pt modelId="{48968A8B-C920-433E-9D5D-419A6D3CF085}" type="pres">
      <dgm:prSet presAssocID="{23476C4B-166C-4300-8832-355B563676A4}" presName="accentRepeatNode" presStyleLbl="solidFgAcc1" presStyleIdx="1" presStyleCnt="5"/>
      <dgm:spPr>
        <a:prstGeom prst="lightningBolt">
          <a:avLst/>
        </a:prstGeom>
      </dgm:spPr>
      <dgm:t>
        <a:bodyPr/>
        <a:lstStyle/>
        <a:p>
          <a:endParaRPr lang="tr-TR"/>
        </a:p>
      </dgm:t>
    </dgm:pt>
    <dgm:pt modelId="{FBACC8CB-2BD7-49F8-B451-62055833D4EA}" type="pres">
      <dgm:prSet presAssocID="{0F480262-B9ED-44EB-9471-453659E665E6}" presName="text_3" presStyleLbl="node1" presStyleIdx="2" presStyleCnt="5">
        <dgm:presLayoutVars>
          <dgm:bulletEnabled val="1"/>
        </dgm:presLayoutVars>
      </dgm:prSet>
      <dgm:spPr/>
      <dgm:t>
        <a:bodyPr/>
        <a:lstStyle/>
        <a:p>
          <a:endParaRPr lang="tr-TR"/>
        </a:p>
      </dgm:t>
    </dgm:pt>
    <dgm:pt modelId="{8CC2E394-63B3-4F4A-AA72-84EECC6008B3}" type="pres">
      <dgm:prSet presAssocID="{0F480262-B9ED-44EB-9471-453659E665E6}" presName="accent_3" presStyleCnt="0"/>
      <dgm:spPr/>
      <dgm:t>
        <a:bodyPr/>
        <a:lstStyle/>
        <a:p>
          <a:endParaRPr lang="tr-TR"/>
        </a:p>
      </dgm:t>
    </dgm:pt>
    <dgm:pt modelId="{0B7EF461-DC33-4DCF-9711-DC78189D85C3}" type="pres">
      <dgm:prSet presAssocID="{0F480262-B9ED-44EB-9471-453659E665E6}" presName="accentRepeatNode" presStyleLbl="solidFgAcc1" presStyleIdx="2" presStyleCnt="5"/>
      <dgm:spPr>
        <a:prstGeom prst="lightningBolt">
          <a:avLst/>
        </a:prstGeom>
      </dgm:spPr>
      <dgm:t>
        <a:bodyPr/>
        <a:lstStyle/>
        <a:p>
          <a:endParaRPr lang="tr-TR"/>
        </a:p>
      </dgm:t>
    </dgm:pt>
    <dgm:pt modelId="{B0C2875C-177C-4162-BFBE-539C9CD90D31}" type="pres">
      <dgm:prSet presAssocID="{6F24E577-02C4-4398-84A2-453979F48748}" presName="text_4" presStyleLbl="node1" presStyleIdx="3" presStyleCnt="5">
        <dgm:presLayoutVars>
          <dgm:bulletEnabled val="1"/>
        </dgm:presLayoutVars>
      </dgm:prSet>
      <dgm:spPr/>
      <dgm:t>
        <a:bodyPr/>
        <a:lstStyle/>
        <a:p>
          <a:endParaRPr lang="tr-TR"/>
        </a:p>
      </dgm:t>
    </dgm:pt>
    <dgm:pt modelId="{7DD2A59B-6A68-4799-B8CA-2C1E47090114}" type="pres">
      <dgm:prSet presAssocID="{6F24E577-02C4-4398-84A2-453979F48748}" presName="accent_4" presStyleCnt="0"/>
      <dgm:spPr/>
      <dgm:t>
        <a:bodyPr/>
        <a:lstStyle/>
        <a:p>
          <a:endParaRPr lang="tr-TR"/>
        </a:p>
      </dgm:t>
    </dgm:pt>
    <dgm:pt modelId="{794F2560-44D7-4E48-85C9-0BFA94DECBF1}" type="pres">
      <dgm:prSet presAssocID="{6F24E577-02C4-4398-84A2-453979F48748}" presName="accentRepeatNode" presStyleLbl="solidFgAcc1" presStyleIdx="3" presStyleCnt="5"/>
      <dgm:spPr>
        <a:prstGeom prst="lightningBolt">
          <a:avLst/>
        </a:prstGeom>
      </dgm:spPr>
      <dgm:t>
        <a:bodyPr/>
        <a:lstStyle/>
        <a:p>
          <a:endParaRPr lang="tr-TR"/>
        </a:p>
      </dgm:t>
    </dgm:pt>
    <dgm:pt modelId="{AB426511-815F-45E1-BD90-AC11F7CA3816}" type="pres">
      <dgm:prSet presAssocID="{2D2445B6-2F9C-4B66-B8FF-ADF0C5E6241F}" presName="text_5" presStyleLbl="node1" presStyleIdx="4" presStyleCnt="5">
        <dgm:presLayoutVars>
          <dgm:bulletEnabled val="1"/>
        </dgm:presLayoutVars>
      </dgm:prSet>
      <dgm:spPr/>
      <dgm:t>
        <a:bodyPr/>
        <a:lstStyle/>
        <a:p>
          <a:endParaRPr lang="tr-TR"/>
        </a:p>
      </dgm:t>
    </dgm:pt>
    <dgm:pt modelId="{69CBC9EB-E613-4DDB-8D9A-E4E22DF8C5CE}" type="pres">
      <dgm:prSet presAssocID="{2D2445B6-2F9C-4B66-B8FF-ADF0C5E6241F}" presName="accent_5" presStyleCnt="0"/>
      <dgm:spPr/>
      <dgm:t>
        <a:bodyPr/>
        <a:lstStyle/>
        <a:p>
          <a:endParaRPr lang="tr-TR"/>
        </a:p>
      </dgm:t>
    </dgm:pt>
    <dgm:pt modelId="{CB919F03-E792-4D60-9C37-25C28D20EA17}" type="pres">
      <dgm:prSet presAssocID="{2D2445B6-2F9C-4B66-B8FF-ADF0C5E6241F}" presName="accentRepeatNode" presStyleLbl="solidFgAcc1" presStyleIdx="4" presStyleCnt="5"/>
      <dgm:spPr>
        <a:prstGeom prst="lightningBolt">
          <a:avLst/>
        </a:prstGeom>
      </dgm:spPr>
      <dgm:t>
        <a:bodyPr/>
        <a:lstStyle/>
        <a:p>
          <a:endParaRPr lang="tr-TR"/>
        </a:p>
      </dgm:t>
    </dgm:pt>
  </dgm:ptLst>
  <dgm:cxnLst>
    <dgm:cxn modelId="{798D4BD4-C1FC-49A3-AF9E-A6FF05B65498}" type="presOf" srcId="{0F480262-B9ED-44EB-9471-453659E665E6}" destId="{FBACC8CB-2BD7-49F8-B451-62055833D4EA}" srcOrd="0" destOrd="0" presId="urn:microsoft.com/office/officeart/2008/layout/VerticalCurvedList"/>
    <dgm:cxn modelId="{21552AE2-A792-4751-8759-805A2E40BCCA}" type="presOf" srcId="{23476C4B-166C-4300-8832-355B563676A4}" destId="{030AF919-C11D-4430-A43A-B36EB1755EAE}" srcOrd="0" destOrd="0" presId="urn:microsoft.com/office/officeart/2008/layout/VerticalCurvedList"/>
    <dgm:cxn modelId="{2C4225FD-1E39-4DF3-814E-6B178F92F2A9}" srcId="{E5E6F86A-4E95-458E-8F64-6CD5A3C64FD1}" destId="{23476C4B-166C-4300-8832-355B563676A4}" srcOrd="1" destOrd="0" parTransId="{F130F4AB-99C9-437E-9B9E-649725109024}" sibTransId="{B1BA172E-F76D-48E5-9A5C-126ED3E541CF}"/>
    <dgm:cxn modelId="{ADC97381-49A2-4F4A-A289-3AD44F09F2C8}" type="presOf" srcId="{6F24E577-02C4-4398-84A2-453979F48748}" destId="{B0C2875C-177C-4162-BFBE-539C9CD90D31}"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6332B3B9-3E1B-456B-A8A3-7C8719DE6798}" type="presOf" srcId="{BC8FB44A-42DF-4B0C-8A75-714F12ABF60A}" destId="{B9D21561-A076-4EF9-BFEE-F0E827217381}" srcOrd="0" destOrd="0" presId="urn:microsoft.com/office/officeart/2008/layout/VerticalCurvedList"/>
    <dgm:cxn modelId="{3C3A4C6E-2D3C-4D89-BC11-F777FB4E4D9B}" srcId="{E5E6F86A-4E95-458E-8F64-6CD5A3C64FD1}" destId="{0F480262-B9ED-44EB-9471-453659E665E6}" srcOrd="2" destOrd="0" parTransId="{B3F482BD-C8E5-4ABB-96D0-029353CED60D}" sibTransId="{C3AE2A58-C71C-4BC2-BF8B-07B95016F930}"/>
    <dgm:cxn modelId="{E3DF465F-19EC-4EF7-8426-E35E6F87B831}" type="presOf" srcId="{E5E6F86A-4E95-458E-8F64-6CD5A3C64FD1}" destId="{ADEA594D-20E3-4F67-81F8-4949A694667D}" srcOrd="0" destOrd="0" presId="urn:microsoft.com/office/officeart/2008/layout/VerticalCurvedList"/>
    <dgm:cxn modelId="{002CD66B-D0AA-4D91-BDC8-D795D5E85780}" srcId="{E5E6F86A-4E95-458E-8F64-6CD5A3C64FD1}" destId="{2D2445B6-2F9C-4B66-B8FF-ADF0C5E6241F}" srcOrd="4" destOrd="0" parTransId="{09459D8E-54C7-41FB-920D-91BB802935E8}" sibTransId="{85A96709-AC7C-4FAB-A316-28911EE57BEC}"/>
    <dgm:cxn modelId="{05B3E7FB-A7C9-4700-853E-2F1F40C67739}" type="presOf" srcId="{2D2445B6-2F9C-4B66-B8FF-ADF0C5E6241F}" destId="{AB426511-815F-45E1-BD90-AC11F7CA3816}" srcOrd="0" destOrd="0" presId="urn:microsoft.com/office/officeart/2008/layout/VerticalCurvedList"/>
    <dgm:cxn modelId="{793DC0F1-3532-4A26-A4DF-389F10C00040}" type="presOf" srcId="{5EA195F5-22F0-4854-86CA-85B22C38D18E}" destId="{E74CB3F9-17C4-419E-997B-5B3F44090D03}" srcOrd="0" destOrd="0" presId="urn:microsoft.com/office/officeart/2008/layout/VerticalCurvedList"/>
    <dgm:cxn modelId="{A76EF589-1467-4053-B05B-37601EF73795}" srcId="{E5E6F86A-4E95-458E-8F64-6CD5A3C64FD1}" destId="{6F24E577-02C4-4398-84A2-453979F48748}" srcOrd="3" destOrd="0" parTransId="{33F729F0-2B44-43E5-9DA9-2BBD3F5FE823}" sibTransId="{A6147CA1-85BA-447C-B418-98FD40F0C0C6}"/>
    <dgm:cxn modelId="{A8F5C851-3CCC-4F93-92FC-B56CFA66C73F}" type="presParOf" srcId="{ADEA594D-20E3-4F67-81F8-4949A694667D}" destId="{A5D51496-37B0-479F-9A0E-D51A07176D92}" srcOrd="0" destOrd="0" presId="urn:microsoft.com/office/officeart/2008/layout/VerticalCurvedList"/>
    <dgm:cxn modelId="{AB02C5EE-A54D-44E0-B5AA-CE96FD28102E}" type="presParOf" srcId="{A5D51496-37B0-479F-9A0E-D51A07176D92}" destId="{8A02DB50-30D2-4C4B-AE9F-B3FD9A48F7D5}" srcOrd="0" destOrd="0" presId="urn:microsoft.com/office/officeart/2008/layout/VerticalCurvedList"/>
    <dgm:cxn modelId="{9AE3DB48-CF35-41EF-AD44-58C62849C329}" type="presParOf" srcId="{8A02DB50-30D2-4C4B-AE9F-B3FD9A48F7D5}" destId="{169EDEC2-18DA-43BB-B3E8-28EBD012CD98}" srcOrd="0" destOrd="0" presId="urn:microsoft.com/office/officeart/2008/layout/VerticalCurvedList"/>
    <dgm:cxn modelId="{C295ED92-1FD1-42A7-99F0-ACC9C8CC4D70}" type="presParOf" srcId="{8A02DB50-30D2-4C4B-AE9F-B3FD9A48F7D5}" destId="{B9D21561-A076-4EF9-BFEE-F0E827217381}" srcOrd="1" destOrd="0" presId="urn:microsoft.com/office/officeart/2008/layout/VerticalCurvedList"/>
    <dgm:cxn modelId="{E42937E0-1098-4563-B1B3-56E085F1E377}" type="presParOf" srcId="{8A02DB50-30D2-4C4B-AE9F-B3FD9A48F7D5}" destId="{5F4235F5-98BD-4F70-A078-686E6EF84C6D}" srcOrd="2" destOrd="0" presId="urn:microsoft.com/office/officeart/2008/layout/VerticalCurvedList"/>
    <dgm:cxn modelId="{8B10B352-00F5-43D7-BCB9-7BE3C1F4F684}" type="presParOf" srcId="{8A02DB50-30D2-4C4B-AE9F-B3FD9A48F7D5}" destId="{78554C61-17AB-4604-A506-34E4A4C96013}" srcOrd="3" destOrd="0" presId="urn:microsoft.com/office/officeart/2008/layout/VerticalCurvedList"/>
    <dgm:cxn modelId="{03EC46E4-F284-493B-8A19-9BEDF0074E23}" type="presParOf" srcId="{A5D51496-37B0-479F-9A0E-D51A07176D92}" destId="{E74CB3F9-17C4-419E-997B-5B3F44090D03}" srcOrd="1" destOrd="0" presId="urn:microsoft.com/office/officeart/2008/layout/VerticalCurvedList"/>
    <dgm:cxn modelId="{1246ABD1-E9B3-46D8-A733-7A705D76ABB3}" type="presParOf" srcId="{A5D51496-37B0-479F-9A0E-D51A07176D92}" destId="{BBBDB187-18E7-4069-A6A9-E47DE091A2FA}" srcOrd="2" destOrd="0" presId="urn:microsoft.com/office/officeart/2008/layout/VerticalCurvedList"/>
    <dgm:cxn modelId="{A2A678DF-ACDA-4DFA-8EF8-AF6BACBF778A}" type="presParOf" srcId="{BBBDB187-18E7-4069-A6A9-E47DE091A2FA}" destId="{D994C27A-5738-49DE-8EF8-939251551E68}" srcOrd="0" destOrd="0" presId="urn:microsoft.com/office/officeart/2008/layout/VerticalCurvedList"/>
    <dgm:cxn modelId="{33DA5B1F-C6B5-420A-B008-D85025A5FD46}" type="presParOf" srcId="{A5D51496-37B0-479F-9A0E-D51A07176D92}" destId="{030AF919-C11D-4430-A43A-B36EB1755EAE}" srcOrd="3" destOrd="0" presId="urn:microsoft.com/office/officeart/2008/layout/VerticalCurvedList"/>
    <dgm:cxn modelId="{7C4CA4B3-84AA-494A-AE42-D41E6ED746AA}" type="presParOf" srcId="{A5D51496-37B0-479F-9A0E-D51A07176D92}" destId="{034E6760-7E08-44BC-9275-D50DB1BD3EB2}" srcOrd="4" destOrd="0" presId="urn:microsoft.com/office/officeart/2008/layout/VerticalCurvedList"/>
    <dgm:cxn modelId="{408A0E5A-9C01-483C-A07A-FAC84AC9241A}" type="presParOf" srcId="{034E6760-7E08-44BC-9275-D50DB1BD3EB2}" destId="{48968A8B-C920-433E-9D5D-419A6D3CF085}" srcOrd="0" destOrd="0" presId="urn:microsoft.com/office/officeart/2008/layout/VerticalCurvedList"/>
    <dgm:cxn modelId="{1D5BD02C-8B9E-487B-B0F1-5F67754EF54F}" type="presParOf" srcId="{A5D51496-37B0-479F-9A0E-D51A07176D92}" destId="{FBACC8CB-2BD7-49F8-B451-62055833D4EA}" srcOrd="5" destOrd="0" presId="urn:microsoft.com/office/officeart/2008/layout/VerticalCurvedList"/>
    <dgm:cxn modelId="{E9C9BABF-A121-4BD0-87F7-EFDF78FAFA8B}" type="presParOf" srcId="{A5D51496-37B0-479F-9A0E-D51A07176D92}" destId="{8CC2E394-63B3-4F4A-AA72-84EECC6008B3}" srcOrd="6" destOrd="0" presId="urn:microsoft.com/office/officeart/2008/layout/VerticalCurvedList"/>
    <dgm:cxn modelId="{B4F793B5-87D6-4F83-917A-DF8357673982}" type="presParOf" srcId="{8CC2E394-63B3-4F4A-AA72-84EECC6008B3}" destId="{0B7EF461-DC33-4DCF-9711-DC78189D85C3}" srcOrd="0" destOrd="0" presId="urn:microsoft.com/office/officeart/2008/layout/VerticalCurvedList"/>
    <dgm:cxn modelId="{CEFBA963-92AE-48CF-B8A0-A67264D56A0A}" type="presParOf" srcId="{A5D51496-37B0-479F-9A0E-D51A07176D92}" destId="{B0C2875C-177C-4162-BFBE-539C9CD90D31}" srcOrd="7" destOrd="0" presId="urn:microsoft.com/office/officeart/2008/layout/VerticalCurvedList"/>
    <dgm:cxn modelId="{DD9F622B-E654-4276-AC9D-CD9E2B567BC3}" type="presParOf" srcId="{A5D51496-37B0-479F-9A0E-D51A07176D92}" destId="{7DD2A59B-6A68-4799-B8CA-2C1E47090114}" srcOrd="8" destOrd="0" presId="urn:microsoft.com/office/officeart/2008/layout/VerticalCurvedList"/>
    <dgm:cxn modelId="{F2512655-1D5E-4E51-ADB3-4891FE964058}" type="presParOf" srcId="{7DD2A59B-6A68-4799-B8CA-2C1E47090114}" destId="{794F2560-44D7-4E48-85C9-0BFA94DECBF1}" srcOrd="0" destOrd="0" presId="urn:microsoft.com/office/officeart/2008/layout/VerticalCurvedList"/>
    <dgm:cxn modelId="{A210B45D-5B79-49D1-88CB-D4EE93E36E02}" type="presParOf" srcId="{A5D51496-37B0-479F-9A0E-D51A07176D92}" destId="{AB426511-815F-45E1-BD90-AC11F7CA3816}" srcOrd="9" destOrd="0" presId="urn:microsoft.com/office/officeart/2008/layout/VerticalCurvedList"/>
    <dgm:cxn modelId="{F3591355-589C-4F61-A3CB-6AE4B632AE6F}" type="presParOf" srcId="{A5D51496-37B0-479F-9A0E-D51A07176D92}" destId="{69CBC9EB-E613-4DDB-8D9A-E4E22DF8C5CE}" srcOrd="10" destOrd="0" presId="urn:microsoft.com/office/officeart/2008/layout/VerticalCurvedList"/>
    <dgm:cxn modelId="{2CC06038-9814-430B-A08B-404BB80810CE}" type="presParOf" srcId="{69CBC9EB-E613-4DDB-8D9A-E4E22DF8C5CE}" destId="{CB919F03-E792-4D60-9C37-25C28D20EA1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C25CBA-EDA1-4CEC-8D40-A687DFB34EFC}" type="doc">
      <dgm:prSet loTypeId="urn:microsoft.com/office/officeart/2005/8/layout/hierarchy3" loCatId="list" qsTypeId="urn:microsoft.com/office/officeart/2005/8/quickstyle/3d1" qsCatId="3D" csTypeId="urn:microsoft.com/office/officeart/2005/8/colors/colorful4" csCatId="colorful" phldr="1"/>
      <dgm:spPr/>
      <dgm:t>
        <a:bodyPr/>
        <a:lstStyle/>
        <a:p>
          <a:endParaRPr lang="tr-TR"/>
        </a:p>
      </dgm:t>
    </dgm:pt>
    <dgm:pt modelId="{44B0AA1D-16C0-401C-A9E8-1D4868646225}">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FORMAL DEĞERLENDİRME</a:t>
          </a:r>
          <a:endParaRPr lang="tr-TR" sz="1800" b="1" dirty="0">
            <a:effectLst>
              <a:outerShdw blurRad="38100" dist="38100" dir="2700000" algn="tl">
                <a:srgbClr val="000000">
                  <a:alpha val="43137"/>
                </a:srgbClr>
              </a:outerShdw>
            </a:effectLst>
            <a:latin typeface="Cambria" pitchFamily="18" charset="0"/>
          </a:endParaRPr>
        </a:p>
      </dgm:t>
    </dgm:pt>
    <dgm:pt modelId="{8F211BA2-B7A5-4DA7-9957-A8D552862F47}" type="par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6CD5323-9F28-48DF-8A29-A56F2E7A9719}" type="sib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9D1569-5AFA-425B-9B9F-F90B62313E29}">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Norm bağımlı testler</a:t>
          </a:r>
          <a:r>
            <a:rPr lang="tr-TR" sz="1600" dirty="0" smtClean="0">
              <a:effectLst>
                <a:outerShdw blurRad="38100" dist="38100" dir="2700000" algn="tl">
                  <a:srgbClr val="000000">
                    <a:alpha val="43137"/>
                  </a:srgbClr>
                </a:outerShdw>
              </a:effectLst>
              <a:latin typeface="Cambria" pitchFamily="18" charset="0"/>
            </a:rPr>
            <a:t>, yetenek ve başarı testleri</a:t>
          </a:r>
          <a:endParaRPr lang="tr-TR" sz="1600" dirty="0">
            <a:effectLst>
              <a:outerShdw blurRad="38100" dist="38100" dir="2700000" algn="tl">
                <a:srgbClr val="000000">
                  <a:alpha val="43137"/>
                </a:srgbClr>
              </a:outerShdw>
            </a:effectLst>
            <a:latin typeface="Cambria" pitchFamily="18" charset="0"/>
          </a:endParaRPr>
        </a:p>
      </dgm:t>
    </dgm:pt>
    <dgm:pt modelId="{71946649-CB25-48C1-BF6A-84593B99CA38}" type="par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4798A0B-6537-48EE-A7DF-51B090F31E5A}" type="sib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B5E8513-1564-4380-BE97-4DA5E1487E80}">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dirty="0">
            <a:effectLst>
              <a:outerShdw blurRad="38100" dist="38100" dir="2700000" algn="tl">
                <a:srgbClr val="000000">
                  <a:alpha val="43137"/>
                </a:srgbClr>
              </a:outerShdw>
            </a:effectLst>
            <a:latin typeface="Cambria" pitchFamily="18" charset="0"/>
          </a:endParaRPr>
        </a:p>
      </dgm:t>
    </dgm:pt>
    <dgm:pt modelId="{9002BCDE-5EE3-4C69-90DB-4AD400776577}" type="par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F621EAA-58BE-4E9E-AA7B-7593D007E5C6}" type="sib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A47C3DC-F84E-4AB0-8697-92A3DBC228A2}">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SINIF DEĞERLENDİRMELERİ</a:t>
          </a:r>
          <a:endParaRPr lang="tr-TR" sz="1800" b="1" dirty="0">
            <a:effectLst>
              <a:outerShdw blurRad="38100" dist="38100" dir="2700000" algn="tl">
                <a:srgbClr val="000000">
                  <a:alpha val="43137"/>
                </a:srgbClr>
              </a:outerShdw>
            </a:effectLst>
            <a:latin typeface="Cambria" pitchFamily="18" charset="0"/>
          </a:endParaRPr>
        </a:p>
      </dgm:t>
    </dgm:pt>
    <dgm:pt modelId="{905B59E4-FA12-4C9A-A0E4-5359AFB85AE0}" type="par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8D1CB6-F8EC-429D-BB29-655B8DD793B9}" type="sib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8D689A5-8BBB-408F-944A-52CF7F400966}">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Ölçüt bağımlı testler; </a:t>
          </a:r>
          <a:r>
            <a:rPr lang="tr-TR" sz="16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dirty="0">
            <a:effectLst>
              <a:outerShdw blurRad="38100" dist="38100" dir="2700000" algn="tl">
                <a:srgbClr val="000000">
                  <a:alpha val="43137"/>
                </a:srgbClr>
              </a:outerShdw>
            </a:effectLst>
            <a:latin typeface="Cambria" pitchFamily="18" charset="0"/>
          </a:endParaRPr>
        </a:p>
      </dgm:t>
    </dgm:pt>
    <dgm:pt modelId="{19DA4EED-A8C2-4300-8DC7-6DC6B343A53C}" type="par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0C03AD6-EAA0-4F93-8E86-A9F18D65BBC8}" type="sib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5FAA6F1-28C5-4A63-8B13-CA6AD389A3A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Müfredat temelli değerlendirme; </a:t>
          </a:r>
          <a:r>
            <a:rPr lang="tr-TR" sz="16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dirty="0">
            <a:effectLst>
              <a:outerShdw blurRad="38100" dist="38100" dir="2700000" algn="tl">
                <a:srgbClr val="000000">
                  <a:alpha val="43137"/>
                </a:srgbClr>
              </a:outerShdw>
            </a:effectLst>
            <a:latin typeface="Cambria" pitchFamily="18" charset="0"/>
          </a:endParaRPr>
        </a:p>
      </dgm:t>
    </dgm:pt>
    <dgm:pt modelId="{612420C2-C5EE-483D-9B5A-247C2384926D}" type="par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E3EC565-1EA1-4B6E-90C5-3871206E4425}" type="sib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FF6B703-8E0F-4887-AA4C-8D1812DCDE1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Portfolyo değerlendirme</a:t>
          </a:r>
          <a:r>
            <a:rPr lang="tr-TR" sz="16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dirty="0">
            <a:effectLst>
              <a:outerShdw blurRad="38100" dist="38100" dir="2700000" algn="tl">
                <a:srgbClr val="000000">
                  <a:alpha val="43137"/>
                </a:srgbClr>
              </a:outerShdw>
            </a:effectLst>
            <a:latin typeface="Cambria" pitchFamily="18" charset="0"/>
          </a:endParaRPr>
        </a:p>
      </dgm:t>
    </dgm:pt>
    <dgm:pt modelId="{E2B04BE5-0A92-4E39-B383-B6D8278ECAF2}" type="par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4FF515D-CAA5-4819-BB0E-A9398BB36E21}" type="sib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ED94EFD-ACC9-42CE-8C80-A509C106E083}">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Gözlemler: </a:t>
          </a:r>
          <a:r>
            <a:rPr lang="tr-TR" sz="1600" i="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dirty="0">
            <a:effectLst>
              <a:outerShdw blurRad="38100" dist="38100" dir="2700000" algn="tl">
                <a:srgbClr val="000000">
                  <a:alpha val="43137"/>
                </a:srgbClr>
              </a:outerShdw>
            </a:effectLst>
            <a:latin typeface="Cambria" pitchFamily="18" charset="0"/>
          </a:endParaRPr>
        </a:p>
      </dgm:t>
    </dgm:pt>
    <dgm:pt modelId="{8DE75A90-CA71-4A27-AE72-D19388C7E850}" type="par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26C4DDD-871C-4F6A-90E1-6E058CAB79AC}" type="sib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1358F5A-5334-49E3-8D4E-93BFA67572A0}" type="pres">
      <dgm:prSet presAssocID="{B3C25CBA-EDA1-4CEC-8D40-A687DFB34EFC}" presName="diagram" presStyleCnt="0">
        <dgm:presLayoutVars>
          <dgm:chPref val="1"/>
          <dgm:dir/>
          <dgm:animOne val="branch"/>
          <dgm:animLvl val="lvl"/>
          <dgm:resizeHandles/>
        </dgm:presLayoutVars>
      </dgm:prSet>
      <dgm:spPr/>
      <dgm:t>
        <a:bodyPr/>
        <a:lstStyle/>
        <a:p>
          <a:endParaRPr lang="tr-TR"/>
        </a:p>
      </dgm:t>
    </dgm:pt>
    <dgm:pt modelId="{346A658F-348B-40FA-9337-8105372EC085}" type="pres">
      <dgm:prSet presAssocID="{44B0AA1D-16C0-401C-A9E8-1D4868646225}" presName="root" presStyleCnt="0"/>
      <dgm:spPr/>
    </dgm:pt>
    <dgm:pt modelId="{52071598-EF1D-4C28-B04B-4B30BF192FDC}" type="pres">
      <dgm:prSet presAssocID="{44B0AA1D-16C0-401C-A9E8-1D4868646225}" presName="rootComposite" presStyleCnt="0"/>
      <dgm:spPr/>
    </dgm:pt>
    <dgm:pt modelId="{ED141BA9-AD7C-4AA8-AF6A-D8E3A0F391A4}" type="pres">
      <dgm:prSet presAssocID="{44B0AA1D-16C0-401C-A9E8-1D4868646225}" presName="rootText" presStyleLbl="node1" presStyleIdx="0" presStyleCnt="2" custScaleX="183330"/>
      <dgm:spPr/>
      <dgm:t>
        <a:bodyPr/>
        <a:lstStyle/>
        <a:p>
          <a:endParaRPr lang="tr-TR"/>
        </a:p>
      </dgm:t>
    </dgm:pt>
    <dgm:pt modelId="{392C3991-E75B-46EB-A569-9C0070731583}" type="pres">
      <dgm:prSet presAssocID="{44B0AA1D-16C0-401C-A9E8-1D4868646225}" presName="rootConnector" presStyleLbl="node1" presStyleIdx="0" presStyleCnt="2"/>
      <dgm:spPr/>
      <dgm:t>
        <a:bodyPr/>
        <a:lstStyle/>
        <a:p>
          <a:endParaRPr lang="tr-TR"/>
        </a:p>
      </dgm:t>
    </dgm:pt>
    <dgm:pt modelId="{A27C1DBA-39AF-44D2-91FB-AA19338263C8}" type="pres">
      <dgm:prSet presAssocID="{44B0AA1D-16C0-401C-A9E8-1D4868646225}" presName="childShape" presStyleCnt="0"/>
      <dgm:spPr/>
    </dgm:pt>
    <dgm:pt modelId="{67DD3694-88EE-445F-A986-251AB7F5E7C7}" type="pres">
      <dgm:prSet presAssocID="{71946649-CB25-48C1-BF6A-84593B99CA38}" presName="Name13" presStyleLbl="parChTrans1D2" presStyleIdx="0" presStyleCnt="6"/>
      <dgm:spPr/>
      <dgm:t>
        <a:bodyPr/>
        <a:lstStyle/>
        <a:p>
          <a:endParaRPr lang="tr-TR"/>
        </a:p>
      </dgm:t>
    </dgm:pt>
    <dgm:pt modelId="{1C5EF236-8CDF-460C-ADF4-4E3597197964}" type="pres">
      <dgm:prSet presAssocID="{029D1569-5AFA-425B-9B9F-F90B62313E29}" presName="childText" presStyleLbl="bgAcc1" presStyleIdx="0" presStyleCnt="6" custScaleX="183330">
        <dgm:presLayoutVars>
          <dgm:bulletEnabled val="1"/>
        </dgm:presLayoutVars>
      </dgm:prSet>
      <dgm:spPr/>
      <dgm:t>
        <a:bodyPr/>
        <a:lstStyle/>
        <a:p>
          <a:endParaRPr lang="tr-TR"/>
        </a:p>
      </dgm:t>
    </dgm:pt>
    <dgm:pt modelId="{1F5006BA-B600-4F93-92CC-E272FE87D727}" type="pres">
      <dgm:prSet presAssocID="{9002BCDE-5EE3-4C69-90DB-4AD400776577}" presName="Name13" presStyleLbl="parChTrans1D2" presStyleIdx="1" presStyleCnt="6"/>
      <dgm:spPr/>
      <dgm:t>
        <a:bodyPr/>
        <a:lstStyle/>
        <a:p>
          <a:endParaRPr lang="tr-TR"/>
        </a:p>
      </dgm:t>
    </dgm:pt>
    <dgm:pt modelId="{85E873BB-9676-46D3-B243-3C450E2DA8FF}" type="pres">
      <dgm:prSet presAssocID="{5B5E8513-1564-4380-BE97-4DA5E1487E80}" presName="childText" presStyleLbl="bgAcc1" presStyleIdx="1" presStyleCnt="6" custScaleX="183330">
        <dgm:presLayoutVars>
          <dgm:bulletEnabled val="1"/>
        </dgm:presLayoutVars>
      </dgm:prSet>
      <dgm:spPr/>
      <dgm:t>
        <a:bodyPr/>
        <a:lstStyle/>
        <a:p>
          <a:endParaRPr lang="tr-TR"/>
        </a:p>
      </dgm:t>
    </dgm:pt>
    <dgm:pt modelId="{C93468AD-D62D-4376-ADBC-22A4C3F1AF87}" type="pres">
      <dgm:prSet presAssocID="{2A47C3DC-F84E-4AB0-8697-92A3DBC228A2}" presName="root" presStyleCnt="0"/>
      <dgm:spPr/>
    </dgm:pt>
    <dgm:pt modelId="{46379573-1C46-42D1-90FB-402E10C60648}" type="pres">
      <dgm:prSet presAssocID="{2A47C3DC-F84E-4AB0-8697-92A3DBC228A2}" presName="rootComposite" presStyleCnt="0"/>
      <dgm:spPr/>
    </dgm:pt>
    <dgm:pt modelId="{76839E26-2925-4D38-9C25-D1DFFF2D55F8}" type="pres">
      <dgm:prSet presAssocID="{2A47C3DC-F84E-4AB0-8697-92A3DBC228A2}" presName="rootText" presStyleLbl="node1" presStyleIdx="1" presStyleCnt="2" custScaleX="183330"/>
      <dgm:spPr/>
      <dgm:t>
        <a:bodyPr/>
        <a:lstStyle/>
        <a:p>
          <a:endParaRPr lang="tr-TR"/>
        </a:p>
      </dgm:t>
    </dgm:pt>
    <dgm:pt modelId="{F3322BB9-3EDB-4D76-AAB7-9604E363AAC1}" type="pres">
      <dgm:prSet presAssocID="{2A47C3DC-F84E-4AB0-8697-92A3DBC228A2}" presName="rootConnector" presStyleLbl="node1" presStyleIdx="1" presStyleCnt="2"/>
      <dgm:spPr/>
      <dgm:t>
        <a:bodyPr/>
        <a:lstStyle/>
        <a:p>
          <a:endParaRPr lang="tr-TR"/>
        </a:p>
      </dgm:t>
    </dgm:pt>
    <dgm:pt modelId="{E0348295-209C-4E2B-B242-E4F2C4C30041}" type="pres">
      <dgm:prSet presAssocID="{2A47C3DC-F84E-4AB0-8697-92A3DBC228A2}" presName="childShape" presStyleCnt="0"/>
      <dgm:spPr/>
    </dgm:pt>
    <dgm:pt modelId="{7E889F70-0D3E-4B64-813C-E5790608E89E}" type="pres">
      <dgm:prSet presAssocID="{19DA4EED-A8C2-4300-8DC7-6DC6B343A53C}" presName="Name13" presStyleLbl="parChTrans1D2" presStyleIdx="2" presStyleCnt="6"/>
      <dgm:spPr/>
      <dgm:t>
        <a:bodyPr/>
        <a:lstStyle/>
        <a:p>
          <a:endParaRPr lang="tr-TR"/>
        </a:p>
      </dgm:t>
    </dgm:pt>
    <dgm:pt modelId="{AACDAC59-5DF3-4796-89D7-217E952C9A2E}" type="pres">
      <dgm:prSet presAssocID="{98D689A5-8BBB-408F-944A-52CF7F400966}" presName="childText" presStyleLbl="bgAcc1" presStyleIdx="2" presStyleCnt="6" custScaleX="183330">
        <dgm:presLayoutVars>
          <dgm:bulletEnabled val="1"/>
        </dgm:presLayoutVars>
      </dgm:prSet>
      <dgm:spPr/>
      <dgm:t>
        <a:bodyPr/>
        <a:lstStyle/>
        <a:p>
          <a:endParaRPr lang="tr-TR"/>
        </a:p>
      </dgm:t>
    </dgm:pt>
    <dgm:pt modelId="{AFD21C36-C564-410E-AD2D-CDDF45413757}" type="pres">
      <dgm:prSet presAssocID="{612420C2-C5EE-483D-9B5A-247C2384926D}" presName="Name13" presStyleLbl="parChTrans1D2" presStyleIdx="3" presStyleCnt="6"/>
      <dgm:spPr/>
      <dgm:t>
        <a:bodyPr/>
        <a:lstStyle/>
        <a:p>
          <a:endParaRPr lang="tr-TR"/>
        </a:p>
      </dgm:t>
    </dgm:pt>
    <dgm:pt modelId="{40737481-3FFC-4649-977E-D4ECE8F284CB}" type="pres">
      <dgm:prSet presAssocID="{C5FAA6F1-28C5-4A63-8B13-CA6AD389A3AF}" presName="childText" presStyleLbl="bgAcc1" presStyleIdx="3" presStyleCnt="6" custScaleX="183330">
        <dgm:presLayoutVars>
          <dgm:bulletEnabled val="1"/>
        </dgm:presLayoutVars>
      </dgm:prSet>
      <dgm:spPr/>
      <dgm:t>
        <a:bodyPr/>
        <a:lstStyle/>
        <a:p>
          <a:endParaRPr lang="tr-TR"/>
        </a:p>
      </dgm:t>
    </dgm:pt>
    <dgm:pt modelId="{989EF2E1-4912-4CA5-A20B-8C1ADE250DE7}" type="pres">
      <dgm:prSet presAssocID="{E2B04BE5-0A92-4E39-B383-B6D8278ECAF2}" presName="Name13" presStyleLbl="parChTrans1D2" presStyleIdx="4" presStyleCnt="6"/>
      <dgm:spPr/>
      <dgm:t>
        <a:bodyPr/>
        <a:lstStyle/>
        <a:p>
          <a:endParaRPr lang="tr-TR"/>
        </a:p>
      </dgm:t>
    </dgm:pt>
    <dgm:pt modelId="{3FA27D30-F9EE-4E23-A5CE-5E349CF2D50E}" type="pres">
      <dgm:prSet presAssocID="{1FF6B703-8E0F-4887-AA4C-8D1812DCDE1F}" presName="childText" presStyleLbl="bgAcc1" presStyleIdx="4" presStyleCnt="6" custScaleX="183330">
        <dgm:presLayoutVars>
          <dgm:bulletEnabled val="1"/>
        </dgm:presLayoutVars>
      </dgm:prSet>
      <dgm:spPr/>
      <dgm:t>
        <a:bodyPr/>
        <a:lstStyle/>
        <a:p>
          <a:endParaRPr lang="tr-TR"/>
        </a:p>
      </dgm:t>
    </dgm:pt>
    <dgm:pt modelId="{5F5C9A08-C496-46B7-B507-95819B81D2EF}" type="pres">
      <dgm:prSet presAssocID="{8DE75A90-CA71-4A27-AE72-D19388C7E850}" presName="Name13" presStyleLbl="parChTrans1D2" presStyleIdx="5" presStyleCnt="6"/>
      <dgm:spPr/>
      <dgm:t>
        <a:bodyPr/>
        <a:lstStyle/>
        <a:p>
          <a:endParaRPr lang="tr-TR"/>
        </a:p>
      </dgm:t>
    </dgm:pt>
    <dgm:pt modelId="{63EA19B8-6568-4D15-96E2-A21185542C73}" type="pres">
      <dgm:prSet presAssocID="{8ED94EFD-ACC9-42CE-8C80-A509C106E083}" presName="childText" presStyleLbl="bgAcc1" presStyleIdx="5" presStyleCnt="6" custScaleX="183330">
        <dgm:presLayoutVars>
          <dgm:bulletEnabled val="1"/>
        </dgm:presLayoutVars>
      </dgm:prSet>
      <dgm:spPr/>
      <dgm:t>
        <a:bodyPr/>
        <a:lstStyle/>
        <a:p>
          <a:endParaRPr lang="tr-TR"/>
        </a:p>
      </dgm:t>
    </dgm:pt>
  </dgm:ptLst>
  <dgm:cxnLst>
    <dgm:cxn modelId="{3DAE72CA-CCB4-48D2-97F8-2BEBE099A076}" type="presOf" srcId="{B3C25CBA-EDA1-4CEC-8D40-A687DFB34EFC}" destId="{51358F5A-5334-49E3-8D4E-93BFA67572A0}" srcOrd="0" destOrd="0" presId="urn:microsoft.com/office/officeart/2005/8/layout/hierarchy3"/>
    <dgm:cxn modelId="{889BF6AE-E9F8-4D4B-8E99-69922FF9AB73}" type="presOf" srcId="{612420C2-C5EE-483D-9B5A-247C2384926D}" destId="{AFD21C36-C564-410E-AD2D-CDDF45413757}" srcOrd="0" destOrd="0" presId="urn:microsoft.com/office/officeart/2005/8/layout/hierarchy3"/>
    <dgm:cxn modelId="{BA83184D-9D6C-4A9E-AFD1-2DF4D4971ADA}" type="presOf" srcId="{44B0AA1D-16C0-401C-A9E8-1D4868646225}" destId="{ED141BA9-AD7C-4AA8-AF6A-D8E3A0F391A4}" srcOrd="0" destOrd="0" presId="urn:microsoft.com/office/officeart/2005/8/layout/hierarchy3"/>
    <dgm:cxn modelId="{5A69163C-107E-4A02-98D9-5669F7330576}" type="presOf" srcId="{44B0AA1D-16C0-401C-A9E8-1D4868646225}" destId="{392C3991-E75B-46EB-A569-9C0070731583}" srcOrd="1" destOrd="0" presId="urn:microsoft.com/office/officeart/2005/8/layout/hierarchy3"/>
    <dgm:cxn modelId="{4D385FED-4283-4A3D-80D0-86636E2537DB}" type="presOf" srcId="{19DA4EED-A8C2-4300-8DC7-6DC6B343A53C}" destId="{7E889F70-0D3E-4B64-813C-E5790608E89E}" srcOrd="0" destOrd="0" presId="urn:microsoft.com/office/officeart/2005/8/layout/hierarchy3"/>
    <dgm:cxn modelId="{DAF0A04A-8764-46CC-9DF6-2A2744A1B9B9}" srcId="{2A47C3DC-F84E-4AB0-8697-92A3DBC228A2}" destId="{C5FAA6F1-28C5-4A63-8B13-CA6AD389A3AF}" srcOrd="1" destOrd="0" parTransId="{612420C2-C5EE-483D-9B5A-247C2384926D}" sibTransId="{5E3EC565-1EA1-4B6E-90C5-3871206E4425}"/>
    <dgm:cxn modelId="{13E7BCD8-7F79-4B58-BEDC-61F5CC45FF7E}" type="presOf" srcId="{9002BCDE-5EE3-4C69-90DB-4AD400776577}" destId="{1F5006BA-B600-4F93-92CC-E272FE87D727}" srcOrd="0" destOrd="0" presId="urn:microsoft.com/office/officeart/2005/8/layout/hierarchy3"/>
    <dgm:cxn modelId="{126D3272-2315-404E-B476-85FD1540EB37}" type="presOf" srcId="{1FF6B703-8E0F-4887-AA4C-8D1812DCDE1F}" destId="{3FA27D30-F9EE-4E23-A5CE-5E349CF2D50E}" srcOrd="0" destOrd="0" presId="urn:microsoft.com/office/officeart/2005/8/layout/hierarchy3"/>
    <dgm:cxn modelId="{049DBE12-A6E8-484D-9FF2-296BE1AFD40D}" type="presOf" srcId="{98D689A5-8BBB-408F-944A-52CF7F400966}" destId="{AACDAC59-5DF3-4796-89D7-217E952C9A2E}" srcOrd="0" destOrd="0" presId="urn:microsoft.com/office/officeart/2005/8/layout/hierarchy3"/>
    <dgm:cxn modelId="{F8BB69AC-FE40-4B46-9B1B-DCC32B927814}" srcId="{44B0AA1D-16C0-401C-A9E8-1D4868646225}" destId="{029D1569-5AFA-425B-9B9F-F90B62313E29}" srcOrd="0" destOrd="0" parTransId="{71946649-CB25-48C1-BF6A-84593B99CA38}" sibTransId="{F4798A0B-6537-48EE-A7DF-51B090F31E5A}"/>
    <dgm:cxn modelId="{756B74E1-DF82-4936-98F0-B048CAE0ECF1}" type="presOf" srcId="{5B5E8513-1564-4380-BE97-4DA5E1487E80}" destId="{85E873BB-9676-46D3-B243-3C450E2DA8FF}" srcOrd="0" destOrd="0" presId="urn:microsoft.com/office/officeart/2005/8/layout/hierarchy3"/>
    <dgm:cxn modelId="{E7B97A08-1479-447E-B845-3B8C31B38CCC}" srcId="{44B0AA1D-16C0-401C-A9E8-1D4868646225}" destId="{5B5E8513-1564-4380-BE97-4DA5E1487E80}" srcOrd="1" destOrd="0" parTransId="{9002BCDE-5EE3-4C69-90DB-4AD400776577}" sibTransId="{EF621EAA-58BE-4E9E-AA7B-7593D007E5C6}"/>
    <dgm:cxn modelId="{F2891F15-F9D4-4D95-9B33-D59AC8CDBCDC}" type="presOf" srcId="{029D1569-5AFA-425B-9B9F-F90B62313E29}" destId="{1C5EF236-8CDF-460C-ADF4-4E3597197964}" srcOrd="0" destOrd="0" presId="urn:microsoft.com/office/officeart/2005/8/layout/hierarchy3"/>
    <dgm:cxn modelId="{1058FED0-6426-43BA-8303-8189C5D61583}" type="presOf" srcId="{2A47C3DC-F84E-4AB0-8697-92A3DBC228A2}" destId="{76839E26-2925-4D38-9C25-D1DFFF2D55F8}" srcOrd="0" destOrd="0" presId="urn:microsoft.com/office/officeart/2005/8/layout/hierarchy3"/>
    <dgm:cxn modelId="{83E2268E-454A-47A4-8D2E-B6F9745FE2CE}" type="presOf" srcId="{8DE75A90-CA71-4A27-AE72-D19388C7E850}" destId="{5F5C9A08-C496-46B7-B507-95819B81D2EF}" srcOrd="0" destOrd="0" presId="urn:microsoft.com/office/officeart/2005/8/layout/hierarchy3"/>
    <dgm:cxn modelId="{830C47D9-1865-4468-B2E1-0D55FDCA613D}" type="presOf" srcId="{C5FAA6F1-28C5-4A63-8B13-CA6AD389A3AF}" destId="{40737481-3FFC-4649-977E-D4ECE8F284CB}" srcOrd="0" destOrd="0" presId="urn:microsoft.com/office/officeart/2005/8/layout/hierarchy3"/>
    <dgm:cxn modelId="{35F750AA-09A2-4AEF-9BED-279BCB4DA8D6}" srcId="{B3C25CBA-EDA1-4CEC-8D40-A687DFB34EFC}" destId="{2A47C3DC-F84E-4AB0-8697-92A3DBC228A2}" srcOrd="1" destOrd="0" parTransId="{905B59E4-FA12-4C9A-A0E4-5359AFB85AE0}" sibTransId="{A68D1CB6-F8EC-429D-BB29-655B8DD793B9}"/>
    <dgm:cxn modelId="{84646D73-978F-4566-85A4-CB868A40F56C}" type="presOf" srcId="{8ED94EFD-ACC9-42CE-8C80-A509C106E083}" destId="{63EA19B8-6568-4D15-96E2-A21185542C73}" srcOrd="0" destOrd="0" presId="urn:microsoft.com/office/officeart/2005/8/layout/hierarchy3"/>
    <dgm:cxn modelId="{DCEF05CB-9E35-4C58-9D09-314BCDCD6A93}" srcId="{2A47C3DC-F84E-4AB0-8697-92A3DBC228A2}" destId="{1FF6B703-8E0F-4887-AA4C-8D1812DCDE1F}" srcOrd="2" destOrd="0" parTransId="{E2B04BE5-0A92-4E39-B383-B6D8278ECAF2}" sibTransId="{E4FF515D-CAA5-4819-BB0E-A9398BB36E21}"/>
    <dgm:cxn modelId="{4BD80AF1-6F66-4C04-9E6E-9C7E6AA6E032}" srcId="{B3C25CBA-EDA1-4CEC-8D40-A687DFB34EFC}" destId="{44B0AA1D-16C0-401C-A9E8-1D4868646225}" srcOrd="0" destOrd="0" parTransId="{8F211BA2-B7A5-4DA7-9957-A8D552862F47}" sibTransId="{96CD5323-9F28-48DF-8A29-A56F2E7A9719}"/>
    <dgm:cxn modelId="{72E0DBBA-8431-42C8-996F-DC9A1F6EBFAE}" type="presOf" srcId="{2A47C3DC-F84E-4AB0-8697-92A3DBC228A2}" destId="{F3322BB9-3EDB-4D76-AAB7-9604E363AAC1}" srcOrd="1" destOrd="0" presId="urn:microsoft.com/office/officeart/2005/8/layout/hierarchy3"/>
    <dgm:cxn modelId="{90CA6CA5-9B61-42D4-8064-3AF3864EBA60}" type="presOf" srcId="{E2B04BE5-0A92-4E39-B383-B6D8278ECAF2}" destId="{989EF2E1-4912-4CA5-A20B-8C1ADE250DE7}" srcOrd="0" destOrd="0" presId="urn:microsoft.com/office/officeart/2005/8/layout/hierarchy3"/>
    <dgm:cxn modelId="{CED77DCA-F610-4AF4-BF3B-3E7C91AA357E}" srcId="{2A47C3DC-F84E-4AB0-8697-92A3DBC228A2}" destId="{98D689A5-8BBB-408F-944A-52CF7F400966}" srcOrd="0" destOrd="0" parTransId="{19DA4EED-A8C2-4300-8DC7-6DC6B343A53C}" sibTransId="{A0C03AD6-EAA0-4F93-8E86-A9F18D65BBC8}"/>
    <dgm:cxn modelId="{226A189C-2F14-4377-A36D-F6A3EFF68D92}" srcId="{2A47C3DC-F84E-4AB0-8697-92A3DBC228A2}" destId="{8ED94EFD-ACC9-42CE-8C80-A509C106E083}" srcOrd="3" destOrd="0" parTransId="{8DE75A90-CA71-4A27-AE72-D19388C7E850}" sibTransId="{926C4DDD-871C-4F6A-90E1-6E058CAB79AC}"/>
    <dgm:cxn modelId="{FBC18C47-E5CC-41C7-BB44-90FE457D4EF1}" type="presOf" srcId="{71946649-CB25-48C1-BF6A-84593B99CA38}" destId="{67DD3694-88EE-445F-A986-251AB7F5E7C7}" srcOrd="0" destOrd="0" presId="urn:microsoft.com/office/officeart/2005/8/layout/hierarchy3"/>
    <dgm:cxn modelId="{C441FB30-969E-481A-A84D-D9DC88789B67}" type="presParOf" srcId="{51358F5A-5334-49E3-8D4E-93BFA67572A0}" destId="{346A658F-348B-40FA-9337-8105372EC085}" srcOrd="0" destOrd="0" presId="urn:microsoft.com/office/officeart/2005/8/layout/hierarchy3"/>
    <dgm:cxn modelId="{F6BC60B3-7839-4889-954A-1F06D16BEF19}" type="presParOf" srcId="{346A658F-348B-40FA-9337-8105372EC085}" destId="{52071598-EF1D-4C28-B04B-4B30BF192FDC}" srcOrd="0" destOrd="0" presId="urn:microsoft.com/office/officeart/2005/8/layout/hierarchy3"/>
    <dgm:cxn modelId="{72D1E154-BA1F-400F-A232-70882958DF8E}" type="presParOf" srcId="{52071598-EF1D-4C28-B04B-4B30BF192FDC}" destId="{ED141BA9-AD7C-4AA8-AF6A-D8E3A0F391A4}" srcOrd="0" destOrd="0" presId="urn:microsoft.com/office/officeart/2005/8/layout/hierarchy3"/>
    <dgm:cxn modelId="{07307045-5FD3-4654-86CB-0D1430CDC6F9}" type="presParOf" srcId="{52071598-EF1D-4C28-B04B-4B30BF192FDC}" destId="{392C3991-E75B-46EB-A569-9C0070731583}" srcOrd="1" destOrd="0" presId="urn:microsoft.com/office/officeart/2005/8/layout/hierarchy3"/>
    <dgm:cxn modelId="{2BACDB2B-CACB-49FD-89AF-65E31ACEF277}" type="presParOf" srcId="{346A658F-348B-40FA-9337-8105372EC085}" destId="{A27C1DBA-39AF-44D2-91FB-AA19338263C8}" srcOrd="1" destOrd="0" presId="urn:microsoft.com/office/officeart/2005/8/layout/hierarchy3"/>
    <dgm:cxn modelId="{417E2A44-D104-42F1-ADD7-6E141B7757B2}" type="presParOf" srcId="{A27C1DBA-39AF-44D2-91FB-AA19338263C8}" destId="{67DD3694-88EE-445F-A986-251AB7F5E7C7}" srcOrd="0" destOrd="0" presId="urn:microsoft.com/office/officeart/2005/8/layout/hierarchy3"/>
    <dgm:cxn modelId="{8B81380A-6885-426B-9819-E904FC58D13D}" type="presParOf" srcId="{A27C1DBA-39AF-44D2-91FB-AA19338263C8}" destId="{1C5EF236-8CDF-460C-ADF4-4E3597197964}" srcOrd="1" destOrd="0" presId="urn:microsoft.com/office/officeart/2005/8/layout/hierarchy3"/>
    <dgm:cxn modelId="{57EF82A1-69BA-4D92-876B-9DEEC6CEE96E}" type="presParOf" srcId="{A27C1DBA-39AF-44D2-91FB-AA19338263C8}" destId="{1F5006BA-B600-4F93-92CC-E272FE87D727}" srcOrd="2" destOrd="0" presId="urn:microsoft.com/office/officeart/2005/8/layout/hierarchy3"/>
    <dgm:cxn modelId="{BDD753C4-EF50-4363-BEAA-0879322CAA1D}" type="presParOf" srcId="{A27C1DBA-39AF-44D2-91FB-AA19338263C8}" destId="{85E873BB-9676-46D3-B243-3C450E2DA8FF}" srcOrd="3" destOrd="0" presId="urn:microsoft.com/office/officeart/2005/8/layout/hierarchy3"/>
    <dgm:cxn modelId="{BD73C3C2-DED6-4403-895E-E5CD20766D26}" type="presParOf" srcId="{51358F5A-5334-49E3-8D4E-93BFA67572A0}" destId="{C93468AD-D62D-4376-ADBC-22A4C3F1AF87}" srcOrd="1" destOrd="0" presId="urn:microsoft.com/office/officeart/2005/8/layout/hierarchy3"/>
    <dgm:cxn modelId="{F914E1FD-7541-4E9F-991C-8B364EED6976}" type="presParOf" srcId="{C93468AD-D62D-4376-ADBC-22A4C3F1AF87}" destId="{46379573-1C46-42D1-90FB-402E10C60648}" srcOrd="0" destOrd="0" presId="urn:microsoft.com/office/officeart/2005/8/layout/hierarchy3"/>
    <dgm:cxn modelId="{3B1BB9F2-BE3F-41B4-904E-0455382E68D9}" type="presParOf" srcId="{46379573-1C46-42D1-90FB-402E10C60648}" destId="{76839E26-2925-4D38-9C25-D1DFFF2D55F8}" srcOrd="0" destOrd="0" presId="urn:microsoft.com/office/officeart/2005/8/layout/hierarchy3"/>
    <dgm:cxn modelId="{0B069306-FD09-42A8-9EFA-CA88AE24481C}" type="presParOf" srcId="{46379573-1C46-42D1-90FB-402E10C60648}" destId="{F3322BB9-3EDB-4D76-AAB7-9604E363AAC1}" srcOrd="1" destOrd="0" presId="urn:microsoft.com/office/officeart/2005/8/layout/hierarchy3"/>
    <dgm:cxn modelId="{6B4F4178-6B95-4DE1-A30F-28B21918B843}" type="presParOf" srcId="{C93468AD-D62D-4376-ADBC-22A4C3F1AF87}" destId="{E0348295-209C-4E2B-B242-E4F2C4C30041}" srcOrd="1" destOrd="0" presId="urn:microsoft.com/office/officeart/2005/8/layout/hierarchy3"/>
    <dgm:cxn modelId="{CFD27BB2-8D28-4E00-BFBC-9ACB59392EAE}" type="presParOf" srcId="{E0348295-209C-4E2B-B242-E4F2C4C30041}" destId="{7E889F70-0D3E-4B64-813C-E5790608E89E}" srcOrd="0" destOrd="0" presId="urn:microsoft.com/office/officeart/2005/8/layout/hierarchy3"/>
    <dgm:cxn modelId="{898823CB-A381-4753-BBFF-D6D5A5128013}" type="presParOf" srcId="{E0348295-209C-4E2B-B242-E4F2C4C30041}" destId="{AACDAC59-5DF3-4796-89D7-217E952C9A2E}" srcOrd="1" destOrd="0" presId="urn:microsoft.com/office/officeart/2005/8/layout/hierarchy3"/>
    <dgm:cxn modelId="{74286FE8-933C-4B29-8821-4AD8C019D7A3}" type="presParOf" srcId="{E0348295-209C-4E2B-B242-E4F2C4C30041}" destId="{AFD21C36-C564-410E-AD2D-CDDF45413757}" srcOrd="2" destOrd="0" presId="urn:microsoft.com/office/officeart/2005/8/layout/hierarchy3"/>
    <dgm:cxn modelId="{934EFB61-768C-4E49-825F-4FDCDD4A73EE}" type="presParOf" srcId="{E0348295-209C-4E2B-B242-E4F2C4C30041}" destId="{40737481-3FFC-4649-977E-D4ECE8F284CB}" srcOrd="3" destOrd="0" presId="urn:microsoft.com/office/officeart/2005/8/layout/hierarchy3"/>
    <dgm:cxn modelId="{78EF60E7-F9ED-4E50-9F2D-A95463D5AEF6}" type="presParOf" srcId="{E0348295-209C-4E2B-B242-E4F2C4C30041}" destId="{989EF2E1-4912-4CA5-A20B-8C1ADE250DE7}" srcOrd="4" destOrd="0" presId="urn:microsoft.com/office/officeart/2005/8/layout/hierarchy3"/>
    <dgm:cxn modelId="{92638585-0882-4A0B-B7DD-B14EC5F4630D}" type="presParOf" srcId="{E0348295-209C-4E2B-B242-E4F2C4C30041}" destId="{3FA27D30-F9EE-4E23-A5CE-5E349CF2D50E}" srcOrd="5" destOrd="0" presId="urn:microsoft.com/office/officeart/2005/8/layout/hierarchy3"/>
    <dgm:cxn modelId="{F6FBED4A-A73B-417A-8654-876EDCEAD533}" type="presParOf" srcId="{E0348295-209C-4E2B-B242-E4F2C4C30041}" destId="{5F5C9A08-C496-46B7-B507-95819B81D2EF}" srcOrd="6" destOrd="0" presId="urn:microsoft.com/office/officeart/2005/8/layout/hierarchy3"/>
    <dgm:cxn modelId="{818F34EB-0599-4D0C-BEEA-BD19DDCC82D5}" type="presParOf" srcId="{E0348295-209C-4E2B-B242-E4F2C4C30041}" destId="{63EA19B8-6568-4D15-96E2-A21185542C73}"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D11131-6800-4325-A2E7-4164D106BECD}" type="doc">
      <dgm:prSet loTypeId="urn:microsoft.com/office/officeart/2008/layout/VerticalAccentList" loCatId="list" qsTypeId="urn:microsoft.com/office/officeart/2005/8/quickstyle/3d1" qsCatId="3D" csTypeId="urn:microsoft.com/office/officeart/2005/8/colors/colorful1#4" csCatId="colorful" phldr="1"/>
      <dgm:spPr/>
      <dgm:t>
        <a:bodyPr/>
        <a:lstStyle/>
        <a:p>
          <a:endParaRPr lang="tr-TR"/>
        </a:p>
      </dgm:t>
    </dgm:pt>
    <dgm:pt modelId="{0D364FEE-31D9-4C7D-BC60-9A18BC06928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dirty="0">
            <a:effectLst>
              <a:outerShdw blurRad="38100" dist="38100" dir="2700000" algn="tl">
                <a:srgbClr val="000000">
                  <a:alpha val="43137"/>
                </a:srgbClr>
              </a:outerShdw>
            </a:effectLst>
            <a:latin typeface="Cambria" pitchFamily="18" charset="0"/>
          </a:endParaRPr>
        </a:p>
      </dgm:t>
    </dgm:pt>
    <dgm:pt modelId="{289FE2BE-78EF-48C9-90BE-297134FB23D8}" type="par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994B79C-02A8-4DE5-AD83-CDDF61BE95E3}" type="sib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62D7346-9BE7-46B6-84E8-BA30F3679A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dirty="0">
            <a:effectLst>
              <a:outerShdw blurRad="38100" dist="38100" dir="2700000" algn="tl">
                <a:srgbClr val="000000">
                  <a:alpha val="43137"/>
                </a:srgbClr>
              </a:outerShdw>
            </a:effectLst>
            <a:latin typeface="Cambria" pitchFamily="18" charset="0"/>
          </a:endParaRPr>
        </a:p>
      </dgm:t>
    </dgm:pt>
    <dgm:pt modelId="{5D2A600F-18F4-4163-8584-21B4B656613F}" type="par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1EE7F3E-C51E-4DB3-9672-9F619159357C}" type="sib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93CD364-503D-42E2-982D-2F354655E0D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dirty="0">
            <a:effectLst>
              <a:outerShdw blurRad="38100" dist="38100" dir="2700000" algn="tl">
                <a:srgbClr val="000000">
                  <a:alpha val="43137"/>
                </a:srgbClr>
              </a:outerShdw>
            </a:effectLst>
            <a:latin typeface="Cambria" pitchFamily="18" charset="0"/>
          </a:endParaRPr>
        </a:p>
      </dgm:t>
    </dgm:pt>
    <dgm:pt modelId="{A22BBF59-8C3A-488A-9E8C-0D19F4C89FD5}" type="par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C33511-0D5F-48D6-8488-95C520164D7F}" type="sib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483F54D-C890-448B-AED3-A5FA50A6AFF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dirty="0">
            <a:effectLst>
              <a:outerShdw blurRad="38100" dist="38100" dir="2700000" algn="tl">
                <a:srgbClr val="000000">
                  <a:alpha val="43137"/>
                </a:srgbClr>
              </a:outerShdw>
            </a:effectLst>
            <a:latin typeface="Cambria" pitchFamily="18" charset="0"/>
          </a:endParaRPr>
        </a:p>
      </dgm:t>
    </dgm:pt>
    <dgm:pt modelId="{0A78604A-7745-4906-B979-6D9F861563C5}" type="par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CBA7F7-425E-4C40-BFDF-50B735138585}" type="sib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656865-AA4C-42C3-954D-ABA8F4F18A7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dirty="0">
            <a:effectLst>
              <a:outerShdw blurRad="38100" dist="38100" dir="2700000" algn="tl">
                <a:srgbClr val="000000">
                  <a:alpha val="43137"/>
                </a:srgbClr>
              </a:outerShdw>
            </a:effectLst>
            <a:latin typeface="Cambria" pitchFamily="18" charset="0"/>
          </a:endParaRPr>
        </a:p>
      </dgm:t>
    </dgm:pt>
    <dgm:pt modelId="{59D72A9B-82DB-4046-97F3-43D6E589742F}" type="par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BB69320-FDE9-4B36-B4C4-C44D271D5934}" type="sib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96A1206-7519-4E31-B163-F77DC61C6F15}">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işitme ve görme yetersizliği öğrenememe durumu değildir.</a:t>
          </a:r>
          <a:endParaRPr lang="tr-TR" sz="1800" dirty="0">
            <a:effectLst>
              <a:outerShdw blurRad="38100" dist="38100" dir="2700000" algn="tl">
                <a:srgbClr val="000000">
                  <a:alpha val="43137"/>
                </a:srgbClr>
              </a:outerShdw>
            </a:effectLst>
            <a:latin typeface="Cambria" pitchFamily="18" charset="0"/>
          </a:endParaRPr>
        </a:p>
      </dgm:t>
    </dgm:pt>
    <dgm:pt modelId="{A889FDB3-5AE0-45E1-A219-E1F954D8FFA0}" type="par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E161ECE-D889-4C6B-8B99-68C5697F320C}" type="sib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CF31433-5D5E-4A9F-84D2-0D5EB1B051C7}" type="pres">
      <dgm:prSet presAssocID="{84D11131-6800-4325-A2E7-4164D106BECD}" presName="Name0" presStyleCnt="0">
        <dgm:presLayoutVars>
          <dgm:chMax/>
          <dgm:chPref/>
          <dgm:dir/>
        </dgm:presLayoutVars>
      </dgm:prSet>
      <dgm:spPr/>
      <dgm:t>
        <a:bodyPr/>
        <a:lstStyle/>
        <a:p>
          <a:endParaRPr lang="tr-TR"/>
        </a:p>
      </dgm:t>
    </dgm:pt>
    <dgm:pt modelId="{4717146D-EC96-4682-ABD7-09888DA014A4}" type="pres">
      <dgm:prSet presAssocID="{0D364FEE-31D9-4C7D-BC60-9A18BC069280}" presName="parenttextcomposite" presStyleCnt="0"/>
      <dgm:spPr/>
    </dgm:pt>
    <dgm:pt modelId="{6AF3DECD-C80F-4913-8062-ADAF3A6A9F7E}" type="pres">
      <dgm:prSet presAssocID="{0D364FEE-31D9-4C7D-BC60-9A18BC069280}" presName="parenttext" presStyleLbl="revTx" presStyleIdx="0" presStyleCnt="3">
        <dgm:presLayoutVars>
          <dgm:chMax/>
          <dgm:chPref val="2"/>
          <dgm:bulletEnabled val="1"/>
        </dgm:presLayoutVars>
      </dgm:prSet>
      <dgm:spPr/>
      <dgm:t>
        <a:bodyPr/>
        <a:lstStyle/>
        <a:p>
          <a:endParaRPr lang="tr-TR"/>
        </a:p>
      </dgm:t>
    </dgm:pt>
    <dgm:pt modelId="{461C9E51-56B7-4EC4-972A-43D35F3CAEDE}" type="pres">
      <dgm:prSet presAssocID="{0D364FEE-31D9-4C7D-BC60-9A18BC069280}" presName="composite" presStyleCnt="0"/>
      <dgm:spPr/>
    </dgm:pt>
    <dgm:pt modelId="{BF753D85-0A6D-4453-B9A9-A1E1FEF62118}" type="pres">
      <dgm:prSet presAssocID="{0D364FEE-31D9-4C7D-BC60-9A18BC069280}" presName="chevron1" presStyleLbl="alignNode1" presStyleIdx="0" presStyleCnt="21"/>
      <dgm:spPr/>
    </dgm:pt>
    <dgm:pt modelId="{3971EF98-B556-4637-917C-2A5A8B33A0AA}" type="pres">
      <dgm:prSet presAssocID="{0D364FEE-31D9-4C7D-BC60-9A18BC069280}" presName="chevron2" presStyleLbl="alignNode1" presStyleIdx="1" presStyleCnt="21"/>
      <dgm:spPr/>
    </dgm:pt>
    <dgm:pt modelId="{D00644E4-39F3-44F4-94C1-B0E182BD743A}" type="pres">
      <dgm:prSet presAssocID="{0D364FEE-31D9-4C7D-BC60-9A18BC069280}" presName="chevron3" presStyleLbl="alignNode1" presStyleIdx="2" presStyleCnt="21"/>
      <dgm:spPr/>
    </dgm:pt>
    <dgm:pt modelId="{7C8260CE-4ABA-4C6A-852A-18CFED48AC81}" type="pres">
      <dgm:prSet presAssocID="{0D364FEE-31D9-4C7D-BC60-9A18BC069280}" presName="chevron4" presStyleLbl="alignNode1" presStyleIdx="3" presStyleCnt="21"/>
      <dgm:spPr/>
    </dgm:pt>
    <dgm:pt modelId="{083B9DBA-1CA8-4F6E-9929-C52BA4982A28}" type="pres">
      <dgm:prSet presAssocID="{0D364FEE-31D9-4C7D-BC60-9A18BC069280}" presName="chevron5" presStyleLbl="alignNode1" presStyleIdx="4" presStyleCnt="21"/>
      <dgm:spPr/>
    </dgm:pt>
    <dgm:pt modelId="{25FC6D8E-BBED-407E-B73B-50D4F1242223}" type="pres">
      <dgm:prSet presAssocID="{0D364FEE-31D9-4C7D-BC60-9A18BC069280}" presName="chevron6" presStyleLbl="alignNode1" presStyleIdx="5" presStyleCnt="21"/>
      <dgm:spPr/>
    </dgm:pt>
    <dgm:pt modelId="{F0727D57-F9CF-4A24-8ADB-736DEFEDF2EE}" type="pres">
      <dgm:prSet presAssocID="{0D364FEE-31D9-4C7D-BC60-9A18BC069280}" presName="chevron7" presStyleLbl="alignNode1" presStyleIdx="6" presStyleCnt="21"/>
      <dgm:spPr/>
    </dgm:pt>
    <dgm:pt modelId="{68885D99-92B1-45E5-831B-6D956C4265EE}" type="pres">
      <dgm:prSet presAssocID="{0D364FEE-31D9-4C7D-BC60-9A18BC069280}" presName="childtext" presStyleLbl="solidFgAcc1" presStyleIdx="0" presStyleCnt="3">
        <dgm:presLayoutVars>
          <dgm:chMax/>
          <dgm:chPref val="0"/>
          <dgm:bulletEnabled val="1"/>
        </dgm:presLayoutVars>
      </dgm:prSet>
      <dgm:spPr/>
      <dgm:t>
        <a:bodyPr/>
        <a:lstStyle/>
        <a:p>
          <a:endParaRPr lang="tr-TR"/>
        </a:p>
      </dgm:t>
    </dgm:pt>
    <dgm:pt modelId="{44444B0E-1223-41EB-A407-A4B449D74E1D}" type="pres">
      <dgm:prSet presAssocID="{F994B79C-02A8-4DE5-AD83-CDDF61BE95E3}" presName="sibTrans" presStyleCnt="0"/>
      <dgm:spPr/>
    </dgm:pt>
    <dgm:pt modelId="{17446A6C-C2E6-42B0-8375-0C2533F7AF1E}" type="pres">
      <dgm:prSet presAssocID="{D93CD364-503D-42E2-982D-2F354655E0DC}" presName="parenttextcomposite" presStyleCnt="0"/>
      <dgm:spPr/>
    </dgm:pt>
    <dgm:pt modelId="{5F171060-13CC-4B52-8570-7765BCB194F8}" type="pres">
      <dgm:prSet presAssocID="{D93CD364-503D-42E2-982D-2F354655E0DC}" presName="parenttext" presStyleLbl="revTx" presStyleIdx="1" presStyleCnt="3">
        <dgm:presLayoutVars>
          <dgm:chMax/>
          <dgm:chPref val="2"/>
          <dgm:bulletEnabled val="1"/>
        </dgm:presLayoutVars>
      </dgm:prSet>
      <dgm:spPr/>
      <dgm:t>
        <a:bodyPr/>
        <a:lstStyle/>
        <a:p>
          <a:endParaRPr lang="tr-TR"/>
        </a:p>
      </dgm:t>
    </dgm:pt>
    <dgm:pt modelId="{257B5C09-346E-43BE-9B51-DC80711E15F8}" type="pres">
      <dgm:prSet presAssocID="{D93CD364-503D-42E2-982D-2F354655E0DC}" presName="composite" presStyleCnt="0"/>
      <dgm:spPr/>
    </dgm:pt>
    <dgm:pt modelId="{7A04C8E2-BA6F-4DB7-97CB-B37FA0B556B2}" type="pres">
      <dgm:prSet presAssocID="{D93CD364-503D-42E2-982D-2F354655E0DC}" presName="chevron1" presStyleLbl="alignNode1" presStyleIdx="7" presStyleCnt="21"/>
      <dgm:spPr/>
    </dgm:pt>
    <dgm:pt modelId="{4F6F429E-9DCD-4EB1-B69A-D31043BC8175}" type="pres">
      <dgm:prSet presAssocID="{D93CD364-503D-42E2-982D-2F354655E0DC}" presName="chevron2" presStyleLbl="alignNode1" presStyleIdx="8" presStyleCnt="21"/>
      <dgm:spPr/>
    </dgm:pt>
    <dgm:pt modelId="{DAFBF418-9CF6-4ED6-BE57-E6DA6CA9CE4E}" type="pres">
      <dgm:prSet presAssocID="{D93CD364-503D-42E2-982D-2F354655E0DC}" presName="chevron3" presStyleLbl="alignNode1" presStyleIdx="9" presStyleCnt="21"/>
      <dgm:spPr/>
    </dgm:pt>
    <dgm:pt modelId="{C9BF3471-30EB-4B8F-AFB7-CE25591E1C0B}" type="pres">
      <dgm:prSet presAssocID="{D93CD364-503D-42E2-982D-2F354655E0DC}" presName="chevron4" presStyleLbl="alignNode1" presStyleIdx="10" presStyleCnt="21"/>
      <dgm:spPr/>
    </dgm:pt>
    <dgm:pt modelId="{E9133767-9ED6-496F-88A8-5D7685CFE43D}" type="pres">
      <dgm:prSet presAssocID="{D93CD364-503D-42E2-982D-2F354655E0DC}" presName="chevron5" presStyleLbl="alignNode1" presStyleIdx="11" presStyleCnt="21"/>
      <dgm:spPr/>
    </dgm:pt>
    <dgm:pt modelId="{C4BD6A53-482F-4C5E-BE79-BF22338718F2}" type="pres">
      <dgm:prSet presAssocID="{D93CD364-503D-42E2-982D-2F354655E0DC}" presName="chevron6" presStyleLbl="alignNode1" presStyleIdx="12" presStyleCnt="21"/>
      <dgm:spPr/>
    </dgm:pt>
    <dgm:pt modelId="{8C442715-E452-4B97-952F-8FBA9DF05A48}" type="pres">
      <dgm:prSet presAssocID="{D93CD364-503D-42E2-982D-2F354655E0DC}" presName="chevron7" presStyleLbl="alignNode1" presStyleIdx="13" presStyleCnt="21"/>
      <dgm:spPr/>
    </dgm:pt>
    <dgm:pt modelId="{33523D02-CA8E-417F-854D-B0AA5FEA8935}" type="pres">
      <dgm:prSet presAssocID="{D93CD364-503D-42E2-982D-2F354655E0DC}" presName="childtext" presStyleLbl="solidFgAcc1" presStyleIdx="1" presStyleCnt="3">
        <dgm:presLayoutVars>
          <dgm:chMax/>
          <dgm:chPref val="0"/>
          <dgm:bulletEnabled val="1"/>
        </dgm:presLayoutVars>
      </dgm:prSet>
      <dgm:spPr/>
      <dgm:t>
        <a:bodyPr/>
        <a:lstStyle/>
        <a:p>
          <a:endParaRPr lang="tr-TR"/>
        </a:p>
      </dgm:t>
    </dgm:pt>
    <dgm:pt modelId="{41E7778C-8948-47EB-9FF4-8E97A98FB57E}" type="pres">
      <dgm:prSet presAssocID="{A3C33511-0D5F-48D6-8488-95C520164D7F}" presName="sibTrans" presStyleCnt="0"/>
      <dgm:spPr/>
    </dgm:pt>
    <dgm:pt modelId="{907BE217-E491-45F6-9B31-3D3547EE60B6}" type="pres">
      <dgm:prSet presAssocID="{A4656865-AA4C-42C3-954D-ABA8F4F18A7C}" presName="parenttextcomposite" presStyleCnt="0"/>
      <dgm:spPr/>
    </dgm:pt>
    <dgm:pt modelId="{90CBFC91-0215-4B48-9DEE-61E4A7F67236}" type="pres">
      <dgm:prSet presAssocID="{A4656865-AA4C-42C3-954D-ABA8F4F18A7C}" presName="parenttext" presStyleLbl="revTx" presStyleIdx="2" presStyleCnt="3">
        <dgm:presLayoutVars>
          <dgm:chMax/>
          <dgm:chPref val="2"/>
          <dgm:bulletEnabled val="1"/>
        </dgm:presLayoutVars>
      </dgm:prSet>
      <dgm:spPr/>
      <dgm:t>
        <a:bodyPr/>
        <a:lstStyle/>
        <a:p>
          <a:endParaRPr lang="tr-TR"/>
        </a:p>
      </dgm:t>
    </dgm:pt>
    <dgm:pt modelId="{446A968A-F1D4-4A8E-8555-849900E52716}" type="pres">
      <dgm:prSet presAssocID="{A4656865-AA4C-42C3-954D-ABA8F4F18A7C}" presName="composite" presStyleCnt="0"/>
      <dgm:spPr/>
    </dgm:pt>
    <dgm:pt modelId="{6BC72CEB-6944-41C1-BDF7-AEA761135C58}" type="pres">
      <dgm:prSet presAssocID="{A4656865-AA4C-42C3-954D-ABA8F4F18A7C}" presName="chevron1" presStyleLbl="alignNode1" presStyleIdx="14" presStyleCnt="21"/>
      <dgm:spPr/>
    </dgm:pt>
    <dgm:pt modelId="{DB8F2A6E-4A3A-4494-80C1-F91F8F4D689B}" type="pres">
      <dgm:prSet presAssocID="{A4656865-AA4C-42C3-954D-ABA8F4F18A7C}" presName="chevron2" presStyleLbl="alignNode1" presStyleIdx="15" presStyleCnt="21"/>
      <dgm:spPr/>
    </dgm:pt>
    <dgm:pt modelId="{281B9F31-2D33-4B41-8BA8-165707161B3F}" type="pres">
      <dgm:prSet presAssocID="{A4656865-AA4C-42C3-954D-ABA8F4F18A7C}" presName="chevron3" presStyleLbl="alignNode1" presStyleIdx="16" presStyleCnt="21"/>
      <dgm:spPr/>
    </dgm:pt>
    <dgm:pt modelId="{2CF00917-ECCF-4957-B80E-BBC54EF0EAF4}" type="pres">
      <dgm:prSet presAssocID="{A4656865-AA4C-42C3-954D-ABA8F4F18A7C}" presName="chevron4" presStyleLbl="alignNode1" presStyleIdx="17" presStyleCnt="21"/>
      <dgm:spPr/>
    </dgm:pt>
    <dgm:pt modelId="{035AC8ED-B754-404A-A668-85D382E3BB23}" type="pres">
      <dgm:prSet presAssocID="{A4656865-AA4C-42C3-954D-ABA8F4F18A7C}" presName="chevron5" presStyleLbl="alignNode1" presStyleIdx="18" presStyleCnt="21"/>
      <dgm:spPr/>
    </dgm:pt>
    <dgm:pt modelId="{70513BC7-41DB-40CD-8D77-61C59E0A1E3D}" type="pres">
      <dgm:prSet presAssocID="{A4656865-AA4C-42C3-954D-ABA8F4F18A7C}" presName="chevron6" presStyleLbl="alignNode1" presStyleIdx="19" presStyleCnt="21"/>
      <dgm:spPr/>
    </dgm:pt>
    <dgm:pt modelId="{F73EA6CD-2ACF-4A11-9D3B-D2A64FD165B1}" type="pres">
      <dgm:prSet presAssocID="{A4656865-AA4C-42C3-954D-ABA8F4F18A7C}" presName="chevron7" presStyleLbl="alignNode1" presStyleIdx="20" presStyleCnt="21"/>
      <dgm:spPr/>
    </dgm:pt>
    <dgm:pt modelId="{327513E5-D8AE-4A8C-AA2C-1A2EB520E8E6}" type="pres">
      <dgm:prSet presAssocID="{A4656865-AA4C-42C3-954D-ABA8F4F18A7C}" presName="childtext" presStyleLbl="solidFgAcc1" presStyleIdx="2" presStyleCnt="3">
        <dgm:presLayoutVars>
          <dgm:chMax/>
          <dgm:chPref val="0"/>
          <dgm:bulletEnabled val="1"/>
        </dgm:presLayoutVars>
      </dgm:prSet>
      <dgm:spPr/>
      <dgm:t>
        <a:bodyPr/>
        <a:lstStyle/>
        <a:p>
          <a:endParaRPr lang="tr-TR"/>
        </a:p>
      </dgm:t>
    </dgm:pt>
  </dgm:ptLst>
  <dgm:cxnLst>
    <dgm:cxn modelId="{66FC8A2F-2D49-4EB3-AAAD-37D8621C92FF}" srcId="{84D11131-6800-4325-A2E7-4164D106BECD}" destId="{D93CD364-503D-42E2-982D-2F354655E0DC}" srcOrd="1" destOrd="0" parTransId="{A22BBF59-8C3A-488A-9E8C-0D19F4C89FD5}" sibTransId="{A3C33511-0D5F-48D6-8488-95C520164D7F}"/>
    <dgm:cxn modelId="{56CB7451-C9D6-4216-856B-83599DB44114}" srcId="{0D364FEE-31D9-4C7D-BC60-9A18BC069280}" destId="{F62D7346-9BE7-46B6-84E8-BA30F3679AA7}" srcOrd="0" destOrd="0" parTransId="{5D2A600F-18F4-4163-8584-21B4B656613F}" sibTransId="{21EE7F3E-C51E-4DB3-9672-9F619159357C}"/>
    <dgm:cxn modelId="{F7BD9F10-EE50-433E-BEDA-7D4CF2F6F09E}" srcId="{D93CD364-503D-42E2-982D-2F354655E0DC}" destId="{3483F54D-C890-448B-AED3-A5FA50A6AFF0}" srcOrd="0" destOrd="0" parTransId="{0A78604A-7745-4906-B979-6D9F861563C5}" sibTransId="{1ACBA7F7-425E-4C40-BFDF-50B735138585}"/>
    <dgm:cxn modelId="{E96C2318-5E05-4A83-BF73-7844CC010F45}" type="presOf" srcId="{84D11131-6800-4325-A2E7-4164D106BECD}" destId="{2CF31433-5D5E-4A9F-84D2-0D5EB1B051C7}" srcOrd="0" destOrd="0" presId="urn:microsoft.com/office/officeart/2008/layout/VerticalAccentList"/>
    <dgm:cxn modelId="{472D068F-EF70-49BC-A4C3-976E497F0CEA}" type="presOf" srcId="{0D364FEE-31D9-4C7D-BC60-9A18BC069280}" destId="{6AF3DECD-C80F-4913-8062-ADAF3A6A9F7E}" srcOrd="0" destOrd="0" presId="urn:microsoft.com/office/officeart/2008/layout/VerticalAccentList"/>
    <dgm:cxn modelId="{0CFA4B83-BB53-4C7B-9014-6FF5B9EEE341}" type="presOf" srcId="{3483F54D-C890-448B-AED3-A5FA50A6AFF0}" destId="{33523D02-CA8E-417F-854D-B0AA5FEA8935}" srcOrd="0" destOrd="0" presId="urn:microsoft.com/office/officeart/2008/layout/VerticalAccentList"/>
    <dgm:cxn modelId="{7EAB84B6-432A-47A4-BF19-DDACDD2B72C1}" type="presOf" srcId="{D93CD364-503D-42E2-982D-2F354655E0DC}" destId="{5F171060-13CC-4B52-8570-7765BCB194F8}" srcOrd="0" destOrd="0" presId="urn:microsoft.com/office/officeart/2008/layout/VerticalAccentList"/>
    <dgm:cxn modelId="{2379080E-8C00-4151-80A1-5781A9199EB0}" type="presOf" srcId="{F62D7346-9BE7-46B6-84E8-BA30F3679AA7}" destId="{68885D99-92B1-45E5-831B-6D956C4265EE}" srcOrd="0" destOrd="0" presId="urn:microsoft.com/office/officeart/2008/layout/VerticalAccentList"/>
    <dgm:cxn modelId="{714F4E87-423E-47E7-8419-F45DE1EAA81F}" type="presOf" srcId="{A4656865-AA4C-42C3-954D-ABA8F4F18A7C}" destId="{90CBFC91-0215-4B48-9DEE-61E4A7F67236}" srcOrd="0" destOrd="0" presId="urn:microsoft.com/office/officeart/2008/layout/VerticalAccentList"/>
    <dgm:cxn modelId="{D49FCD7D-C49D-4B59-BAE9-879C7A349457}" srcId="{84D11131-6800-4325-A2E7-4164D106BECD}" destId="{A4656865-AA4C-42C3-954D-ABA8F4F18A7C}" srcOrd="2" destOrd="0" parTransId="{59D72A9B-82DB-4046-97F3-43D6E589742F}" sibTransId="{DBB69320-FDE9-4B36-B4C4-C44D271D5934}"/>
    <dgm:cxn modelId="{D6A8DB18-75E5-4257-9C14-50F72649F8C3}" type="presOf" srcId="{E96A1206-7519-4E31-B163-F77DC61C6F15}" destId="{327513E5-D8AE-4A8C-AA2C-1A2EB520E8E6}" srcOrd="0" destOrd="0" presId="urn:microsoft.com/office/officeart/2008/layout/VerticalAccentList"/>
    <dgm:cxn modelId="{10EC6FBA-E759-49D3-8D47-818B1D218ACA}" srcId="{A4656865-AA4C-42C3-954D-ABA8F4F18A7C}" destId="{E96A1206-7519-4E31-B163-F77DC61C6F15}" srcOrd="0" destOrd="0" parTransId="{A889FDB3-5AE0-45E1-A219-E1F954D8FFA0}" sibTransId="{BE161ECE-D889-4C6B-8B99-68C5697F320C}"/>
    <dgm:cxn modelId="{A2BC6217-38CA-49D1-B39E-DAB8CDCE263D}" srcId="{84D11131-6800-4325-A2E7-4164D106BECD}" destId="{0D364FEE-31D9-4C7D-BC60-9A18BC069280}" srcOrd="0" destOrd="0" parTransId="{289FE2BE-78EF-48C9-90BE-297134FB23D8}" sibTransId="{F994B79C-02A8-4DE5-AD83-CDDF61BE95E3}"/>
    <dgm:cxn modelId="{78368713-3C70-485C-AABD-3C12B6D58CF8}" type="presParOf" srcId="{2CF31433-5D5E-4A9F-84D2-0D5EB1B051C7}" destId="{4717146D-EC96-4682-ABD7-09888DA014A4}" srcOrd="0" destOrd="0" presId="urn:microsoft.com/office/officeart/2008/layout/VerticalAccentList"/>
    <dgm:cxn modelId="{95E6E39D-E847-4828-AA46-620F58BE7252}" type="presParOf" srcId="{4717146D-EC96-4682-ABD7-09888DA014A4}" destId="{6AF3DECD-C80F-4913-8062-ADAF3A6A9F7E}" srcOrd="0" destOrd="0" presId="urn:microsoft.com/office/officeart/2008/layout/VerticalAccentList"/>
    <dgm:cxn modelId="{06F5F3CD-1539-40B3-912E-6D589DCA8B32}" type="presParOf" srcId="{2CF31433-5D5E-4A9F-84D2-0D5EB1B051C7}" destId="{461C9E51-56B7-4EC4-972A-43D35F3CAEDE}" srcOrd="1" destOrd="0" presId="urn:microsoft.com/office/officeart/2008/layout/VerticalAccentList"/>
    <dgm:cxn modelId="{BCB415E1-96C0-42E2-A10C-018EF4F391F6}" type="presParOf" srcId="{461C9E51-56B7-4EC4-972A-43D35F3CAEDE}" destId="{BF753D85-0A6D-4453-B9A9-A1E1FEF62118}" srcOrd="0" destOrd="0" presId="urn:microsoft.com/office/officeart/2008/layout/VerticalAccentList"/>
    <dgm:cxn modelId="{E69C1683-6B82-4801-8963-D5529ADA9C42}" type="presParOf" srcId="{461C9E51-56B7-4EC4-972A-43D35F3CAEDE}" destId="{3971EF98-B556-4637-917C-2A5A8B33A0AA}" srcOrd="1" destOrd="0" presId="urn:microsoft.com/office/officeart/2008/layout/VerticalAccentList"/>
    <dgm:cxn modelId="{138D6DD9-E35F-40DE-A898-72DF2BE0F29D}" type="presParOf" srcId="{461C9E51-56B7-4EC4-972A-43D35F3CAEDE}" destId="{D00644E4-39F3-44F4-94C1-B0E182BD743A}" srcOrd="2" destOrd="0" presId="urn:microsoft.com/office/officeart/2008/layout/VerticalAccentList"/>
    <dgm:cxn modelId="{75EFC8C5-EB45-49C8-A936-44D74761ED09}" type="presParOf" srcId="{461C9E51-56B7-4EC4-972A-43D35F3CAEDE}" destId="{7C8260CE-4ABA-4C6A-852A-18CFED48AC81}" srcOrd="3" destOrd="0" presId="urn:microsoft.com/office/officeart/2008/layout/VerticalAccentList"/>
    <dgm:cxn modelId="{3D24D097-8F3C-4B75-A04B-B91611B7D51D}" type="presParOf" srcId="{461C9E51-56B7-4EC4-972A-43D35F3CAEDE}" destId="{083B9DBA-1CA8-4F6E-9929-C52BA4982A28}" srcOrd="4" destOrd="0" presId="urn:microsoft.com/office/officeart/2008/layout/VerticalAccentList"/>
    <dgm:cxn modelId="{316AE604-44B7-4164-9BBB-84C59F530C21}" type="presParOf" srcId="{461C9E51-56B7-4EC4-972A-43D35F3CAEDE}" destId="{25FC6D8E-BBED-407E-B73B-50D4F1242223}" srcOrd="5" destOrd="0" presId="urn:microsoft.com/office/officeart/2008/layout/VerticalAccentList"/>
    <dgm:cxn modelId="{301B6883-1431-4FB0-A828-D0400C372A40}" type="presParOf" srcId="{461C9E51-56B7-4EC4-972A-43D35F3CAEDE}" destId="{F0727D57-F9CF-4A24-8ADB-736DEFEDF2EE}" srcOrd="6" destOrd="0" presId="urn:microsoft.com/office/officeart/2008/layout/VerticalAccentList"/>
    <dgm:cxn modelId="{A5D4708E-4B00-4556-87BA-0CC970348D94}" type="presParOf" srcId="{461C9E51-56B7-4EC4-972A-43D35F3CAEDE}" destId="{68885D99-92B1-45E5-831B-6D956C4265EE}" srcOrd="7" destOrd="0" presId="urn:microsoft.com/office/officeart/2008/layout/VerticalAccentList"/>
    <dgm:cxn modelId="{876832D1-7754-4E5A-8824-F85721891489}" type="presParOf" srcId="{2CF31433-5D5E-4A9F-84D2-0D5EB1B051C7}" destId="{44444B0E-1223-41EB-A407-A4B449D74E1D}" srcOrd="2" destOrd="0" presId="urn:microsoft.com/office/officeart/2008/layout/VerticalAccentList"/>
    <dgm:cxn modelId="{676B348C-B0EE-4B5E-8160-ABCA34FF819C}" type="presParOf" srcId="{2CF31433-5D5E-4A9F-84D2-0D5EB1B051C7}" destId="{17446A6C-C2E6-42B0-8375-0C2533F7AF1E}" srcOrd="3" destOrd="0" presId="urn:microsoft.com/office/officeart/2008/layout/VerticalAccentList"/>
    <dgm:cxn modelId="{F13FC9BA-2B3A-4EB1-B2D0-3A1AFB2E0B23}" type="presParOf" srcId="{17446A6C-C2E6-42B0-8375-0C2533F7AF1E}" destId="{5F171060-13CC-4B52-8570-7765BCB194F8}" srcOrd="0" destOrd="0" presId="urn:microsoft.com/office/officeart/2008/layout/VerticalAccentList"/>
    <dgm:cxn modelId="{27CE22A5-8144-44EC-A079-3637F2737806}" type="presParOf" srcId="{2CF31433-5D5E-4A9F-84D2-0D5EB1B051C7}" destId="{257B5C09-346E-43BE-9B51-DC80711E15F8}" srcOrd="4" destOrd="0" presId="urn:microsoft.com/office/officeart/2008/layout/VerticalAccentList"/>
    <dgm:cxn modelId="{460EC64D-D9CC-439E-8797-FB04EB243532}" type="presParOf" srcId="{257B5C09-346E-43BE-9B51-DC80711E15F8}" destId="{7A04C8E2-BA6F-4DB7-97CB-B37FA0B556B2}" srcOrd="0" destOrd="0" presId="urn:microsoft.com/office/officeart/2008/layout/VerticalAccentList"/>
    <dgm:cxn modelId="{DF82117F-4AA9-4955-92F0-82119339FA70}" type="presParOf" srcId="{257B5C09-346E-43BE-9B51-DC80711E15F8}" destId="{4F6F429E-9DCD-4EB1-B69A-D31043BC8175}" srcOrd="1" destOrd="0" presId="urn:microsoft.com/office/officeart/2008/layout/VerticalAccentList"/>
    <dgm:cxn modelId="{43D76E5A-C739-4DFE-92C1-B590D804C1F5}" type="presParOf" srcId="{257B5C09-346E-43BE-9B51-DC80711E15F8}" destId="{DAFBF418-9CF6-4ED6-BE57-E6DA6CA9CE4E}" srcOrd="2" destOrd="0" presId="urn:microsoft.com/office/officeart/2008/layout/VerticalAccentList"/>
    <dgm:cxn modelId="{DB8BDD32-DDD6-45E5-9467-8DF94F8AB867}" type="presParOf" srcId="{257B5C09-346E-43BE-9B51-DC80711E15F8}" destId="{C9BF3471-30EB-4B8F-AFB7-CE25591E1C0B}" srcOrd="3" destOrd="0" presId="urn:microsoft.com/office/officeart/2008/layout/VerticalAccentList"/>
    <dgm:cxn modelId="{3B83E231-80AB-4308-8B6D-E996F633434D}" type="presParOf" srcId="{257B5C09-346E-43BE-9B51-DC80711E15F8}" destId="{E9133767-9ED6-496F-88A8-5D7685CFE43D}" srcOrd="4" destOrd="0" presId="urn:microsoft.com/office/officeart/2008/layout/VerticalAccentList"/>
    <dgm:cxn modelId="{B1331AA1-3646-445D-9EC7-79957C2A19A0}" type="presParOf" srcId="{257B5C09-346E-43BE-9B51-DC80711E15F8}" destId="{C4BD6A53-482F-4C5E-BE79-BF22338718F2}" srcOrd="5" destOrd="0" presId="urn:microsoft.com/office/officeart/2008/layout/VerticalAccentList"/>
    <dgm:cxn modelId="{769EA0AD-E7E0-425D-99FC-CD3E64091033}" type="presParOf" srcId="{257B5C09-346E-43BE-9B51-DC80711E15F8}" destId="{8C442715-E452-4B97-952F-8FBA9DF05A48}" srcOrd="6" destOrd="0" presId="urn:microsoft.com/office/officeart/2008/layout/VerticalAccentList"/>
    <dgm:cxn modelId="{3D3265F7-6870-4D1E-9B6C-32973E5DD109}" type="presParOf" srcId="{257B5C09-346E-43BE-9B51-DC80711E15F8}" destId="{33523D02-CA8E-417F-854D-B0AA5FEA8935}" srcOrd="7" destOrd="0" presId="urn:microsoft.com/office/officeart/2008/layout/VerticalAccentList"/>
    <dgm:cxn modelId="{685CF418-9625-4347-8D5B-E5BDA56264F9}" type="presParOf" srcId="{2CF31433-5D5E-4A9F-84D2-0D5EB1B051C7}" destId="{41E7778C-8948-47EB-9FF4-8E97A98FB57E}" srcOrd="5" destOrd="0" presId="urn:microsoft.com/office/officeart/2008/layout/VerticalAccentList"/>
    <dgm:cxn modelId="{67C8B72A-6A13-4E44-8357-7CBDF651A315}" type="presParOf" srcId="{2CF31433-5D5E-4A9F-84D2-0D5EB1B051C7}" destId="{907BE217-E491-45F6-9B31-3D3547EE60B6}" srcOrd="6" destOrd="0" presId="urn:microsoft.com/office/officeart/2008/layout/VerticalAccentList"/>
    <dgm:cxn modelId="{1E8AE67F-8932-4681-8B36-14D301021F3F}" type="presParOf" srcId="{907BE217-E491-45F6-9B31-3D3547EE60B6}" destId="{90CBFC91-0215-4B48-9DEE-61E4A7F67236}" srcOrd="0" destOrd="0" presId="urn:microsoft.com/office/officeart/2008/layout/VerticalAccentList"/>
    <dgm:cxn modelId="{C487EB76-FB46-484C-AAA6-A352E6183EDE}" type="presParOf" srcId="{2CF31433-5D5E-4A9F-84D2-0D5EB1B051C7}" destId="{446A968A-F1D4-4A8E-8555-849900E52716}" srcOrd="7" destOrd="0" presId="urn:microsoft.com/office/officeart/2008/layout/VerticalAccentList"/>
    <dgm:cxn modelId="{A9F172CD-9A72-4EBF-87EB-24C2FB2E28C1}" type="presParOf" srcId="{446A968A-F1D4-4A8E-8555-849900E52716}" destId="{6BC72CEB-6944-41C1-BDF7-AEA761135C58}" srcOrd="0" destOrd="0" presId="urn:microsoft.com/office/officeart/2008/layout/VerticalAccentList"/>
    <dgm:cxn modelId="{5103BFCF-21BA-4749-A010-F381467D4BDD}" type="presParOf" srcId="{446A968A-F1D4-4A8E-8555-849900E52716}" destId="{DB8F2A6E-4A3A-4494-80C1-F91F8F4D689B}" srcOrd="1" destOrd="0" presId="urn:microsoft.com/office/officeart/2008/layout/VerticalAccentList"/>
    <dgm:cxn modelId="{E210AD4B-5AA3-4204-8559-A74E0E3949E6}" type="presParOf" srcId="{446A968A-F1D4-4A8E-8555-849900E52716}" destId="{281B9F31-2D33-4B41-8BA8-165707161B3F}" srcOrd="2" destOrd="0" presId="urn:microsoft.com/office/officeart/2008/layout/VerticalAccentList"/>
    <dgm:cxn modelId="{AA663E9D-ACF4-4322-8894-038113C18973}" type="presParOf" srcId="{446A968A-F1D4-4A8E-8555-849900E52716}" destId="{2CF00917-ECCF-4957-B80E-BBC54EF0EAF4}" srcOrd="3" destOrd="0" presId="urn:microsoft.com/office/officeart/2008/layout/VerticalAccentList"/>
    <dgm:cxn modelId="{D75F98E9-1181-4501-A349-C4B3F2C8D635}" type="presParOf" srcId="{446A968A-F1D4-4A8E-8555-849900E52716}" destId="{035AC8ED-B754-404A-A668-85D382E3BB23}" srcOrd="4" destOrd="0" presId="urn:microsoft.com/office/officeart/2008/layout/VerticalAccentList"/>
    <dgm:cxn modelId="{96E8EBA4-42BD-4916-998F-1A45D8698D5A}" type="presParOf" srcId="{446A968A-F1D4-4A8E-8555-849900E52716}" destId="{70513BC7-41DB-40CD-8D77-61C59E0A1E3D}" srcOrd="5" destOrd="0" presId="urn:microsoft.com/office/officeart/2008/layout/VerticalAccentList"/>
    <dgm:cxn modelId="{B7602011-EDAD-4010-80DC-06D50A362814}" type="presParOf" srcId="{446A968A-F1D4-4A8E-8555-849900E52716}" destId="{F73EA6CD-2ACF-4A11-9D3B-D2A64FD165B1}" srcOrd="6" destOrd="0" presId="urn:microsoft.com/office/officeart/2008/layout/VerticalAccentList"/>
    <dgm:cxn modelId="{3E4EB5A3-9BA5-4809-9765-5102EAAB36B7}" type="presParOf" srcId="{446A968A-F1D4-4A8E-8555-849900E52716}" destId="{327513E5-D8AE-4A8C-AA2C-1A2EB520E8E6}"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simple4" qsCatId="simple" csTypeId="urn:microsoft.com/office/officeart/2005/8/colors/accent6_1" csCatId="accent6" phldr="1"/>
      <dgm:spPr/>
      <dgm:t>
        <a:bodyPr/>
        <a:lstStyle/>
        <a:p>
          <a:endParaRPr lang="tr-TR"/>
        </a:p>
      </dgm:t>
    </dgm:pt>
    <dgm:pt modelId="{5EBC93A8-DE81-41BD-AA39-B3841BB37F53}">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OKUMA</a:t>
          </a:r>
        </a:p>
        <a:p>
          <a:r>
            <a:rPr lang="tr-TR" sz="1800" dirty="0" err="1" smtClean="0">
              <a:effectLst>
                <a:outerShdw blurRad="38100" dist="38100" dir="2700000" algn="tl">
                  <a:srgbClr val="000000">
                    <a:alpha val="43137"/>
                  </a:srgbClr>
                </a:outerShdw>
              </a:effectLst>
              <a:latin typeface="Cambria" pitchFamily="18" charset="0"/>
            </a:rPr>
            <a:t>Disleksi</a:t>
          </a:r>
          <a:r>
            <a:rPr lang="tr-TR" sz="1800" dirty="0" smtClean="0">
              <a:effectLst>
                <a:outerShdw blurRad="38100" dist="38100" dir="2700000" algn="tl">
                  <a:srgbClr val="000000">
                    <a:alpha val="43137"/>
                  </a:srgbClr>
                </a:outerShdw>
              </a:effectLst>
              <a:latin typeface="Cambria" pitchFamily="18" charset="0"/>
            </a:rPr>
            <a:t> bir okuma güçlüğü terimidir. Harf tanıma ve hecelemede sürekli güçlükler</a:t>
          </a:r>
          <a:endParaRPr lang="tr-TR" sz="1800" dirty="0">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ANLAMA</a:t>
          </a:r>
        </a:p>
        <a:p>
          <a:r>
            <a:rPr lang="tr-TR" sz="18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2FCCA1-2E3E-4525-9ABC-462339FE0FC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YAZMA</a:t>
          </a:r>
        </a:p>
        <a:p>
          <a:r>
            <a:rPr lang="tr-TR" sz="18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dirty="0">
            <a:effectLst>
              <a:outerShdw blurRad="38100" dist="38100" dir="2700000" algn="tl">
                <a:srgbClr val="000000">
                  <a:alpha val="43137"/>
                </a:srgbClr>
              </a:outerShdw>
            </a:effectLst>
            <a:latin typeface="Cambria" pitchFamily="18" charset="0"/>
          </a:endParaRPr>
        </a:p>
      </dgm:t>
    </dgm:pt>
    <dgm:pt modelId="{A3A58576-A542-4FF4-9DBA-423B5CC9B20F}" type="par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0564CAA-EFB3-4EC9-BBF0-CF314509B804}" type="sib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DBD1A60-AFB4-49B0-8812-A6CAF5AFF7B7}">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58BB76E3-6D40-4503-9263-CFBCB22C11CE}" type="par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52948A3-791C-4F50-8250-E8A2A64D11FA}" type="sib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7D0F57-AE2F-4EDE-8F72-0DDACCB602F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MATEMATİK</a:t>
          </a:r>
        </a:p>
        <a:p>
          <a:r>
            <a:rPr lang="tr-TR" sz="1800" dirty="0" smtClean="0">
              <a:effectLst>
                <a:outerShdw blurRad="38100" dist="38100" dir="2700000" algn="tl">
                  <a:srgbClr val="000000">
                    <a:alpha val="43137"/>
                  </a:srgbClr>
                </a:outerShdw>
              </a:effectLst>
              <a:latin typeface="Cambria" pitchFamily="18" charset="0"/>
            </a:rPr>
            <a:t>Aritmetik işlem yetersizliği </a:t>
          </a:r>
          <a:r>
            <a:rPr lang="tr-TR" sz="1800" dirty="0" err="1" smtClean="0">
              <a:effectLst>
                <a:outerShdw blurRad="38100" dist="38100" dir="2700000" algn="tl">
                  <a:srgbClr val="000000">
                    <a:alpha val="43137"/>
                  </a:srgbClr>
                </a:outerShdw>
              </a:effectLst>
              <a:latin typeface="Cambria" pitchFamily="18" charset="0"/>
            </a:rPr>
            <a:t>dyscalcula</a:t>
          </a:r>
          <a:r>
            <a:rPr lang="tr-TR" sz="18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dirty="0">
            <a:effectLst>
              <a:outerShdw blurRad="38100" dist="38100" dir="2700000" algn="tl">
                <a:srgbClr val="000000">
                  <a:alpha val="43137"/>
                </a:srgbClr>
              </a:outerShdw>
            </a:effectLst>
            <a:latin typeface="Cambria" pitchFamily="18" charset="0"/>
          </a:endParaRPr>
        </a:p>
      </dgm:t>
    </dgm:pt>
    <dgm:pt modelId="{3B8B28E9-881B-4047-A4B2-3DE349341427}" type="par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D065F6F5-DF65-4126-9EDF-4F5A343EF455}" type="sib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CC0EA77F-455C-4358-B23C-A2F8DFA445A9}">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4EECAC43-FEA7-4AF7-8ADD-D8CE045D63EC}" type="par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86617D27-61EB-4F08-92F2-1EA894A345B5}" type="sib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4">
        <dgm:presLayoutVars>
          <dgm:bulletEnabled val="1"/>
        </dgm:presLayoutVars>
      </dgm:prSet>
      <dgm:spPr>
        <a:prstGeom prst="parallelogram">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4" custScaleX="109998">
        <dgm:presLayoutVars>
          <dgm:bulletEnabled val="1"/>
        </dgm:presLayoutVars>
      </dgm:prSet>
      <dgm:spPr>
        <a:prstGeom prst="parallelogram">
          <a:avLst/>
        </a:prstGeom>
      </dgm:spPr>
      <dgm:t>
        <a:bodyPr/>
        <a:lstStyle/>
        <a:p>
          <a:endParaRPr lang="tr-TR"/>
        </a:p>
      </dgm:t>
    </dgm:pt>
    <dgm:pt modelId="{6B0F2581-C050-4062-851E-80D56838710D}" type="pres">
      <dgm:prSet presAssocID="{C1BE6A20-0FDA-4CA2-AF31-DF12BD664CF9}" presName="sibTrans" presStyleCnt="0"/>
      <dgm:spPr/>
    </dgm:pt>
    <dgm:pt modelId="{EB29A462-501D-481B-9D5D-5EAFF2D77EB9}" type="pres">
      <dgm:prSet presAssocID="{A32FCCA1-2E3E-4525-9ABC-462339FE0FC6}" presName="node" presStyleLbl="node1" presStyleIdx="2" presStyleCnt="4">
        <dgm:presLayoutVars>
          <dgm:bulletEnabled val="1"/>
        </dgm:presLayoutVars>
      </dgm:prSet>
      <dgm:spPr>
        <a:prstGeom prst="parallelogram">
          <a:avLst/>
        </a:prstGeom>
      </dgm:spPr>
      <dgm:t>
        <a:bodyPr/>
        <a:lstStyle/>
        <a:p>
          <a:endParaRPr lang="tr-TR"/>
        </a:p>
      </dgm:t>
    </dgm:pt>
    <dgm:pt modelId="{7E5117AE-D49D-4429-AC36-098D59916B7C}" type="pres">
      <dgm:prSet presAssocID="{E0564CAA-EFB3-4EC9-BBF0-CF314509B804}" presName="sibTrans" presStyleCnt="0"/>
      <dgm:spPr/>
    </dgm:pt>
    <dgm:pt modelId="{9EE58FD8-58A1-499D-A824-48AB5BBB9636}" type="pres">
      <dgm:prSet presAssocID="{1A7D0F57-AE2F-4EDE-8F72-0DDACCB602FD}" presName="node" presStyleLbl="node1" presStyleIdx="3" presStyleCnt="4" custScaleX="106933">
        <dgm:presLayoutVars>
          <dgm:bulletEnabled val="1"/>
        </dgm:presLayoutVars>
      </dgm:prSet>
      <dgm:spPr>
        <a:prstGeom prst="parallelogram">
          <a:avLst/>
        </a:prstGeom>
      </dgm:spPr>
      <dgm:t>
        <a:bodyPr/>
        <a:lstStyle/>
        <a:p>
          <a:endParaRPr lang="tr-TR"/>
        </a:p>
      </dgm:t>
    </dgm:pt>
  </dgm:ptLst>
  <dgm:cxnLst>
    <dgm:cxn modelId="{CC7C8572-40FC-4F99-B9E7-337336982EDF}" srcId="{128ED31A-A8CF-434A-BED1-F4718ACDAA2E}" destId="{A32FCCA1-2E3E-4525-9ABC-462339FE0FC6}" srcOrd="2" destOrd="0" parTransId="{A3A58576-A542-4FF4-9DBA-423B5CC9B20F}" sibTransId="{E0564CAA-EFB3-4EC9-BBF0-CF314509B804}"/>
    <dgm:cxn modelId="{A1C54ADD-A48F-4B98-B158-51086A05AC79}" srcId="{128ED31A-A8CF-434A-BED1-F4718ACDAA2E}" destId="{366C6199-E41C-4900-978C-BD4A6C18AD28}" srcOrd="1" destOrd="0" parTransId="{A529B946-F57D-4B86-8B62-C6369FC47339}" sibTransId="{C1BE6A20-0FDA-4CA2-AF31-DF12BD664CF9}"/>
    <dgm:cxn modelId="{5E7217AF-69AC-4359-B459-CEA97529CFFB}" srcId="{1A7D0F57-AE2F-4EDE-8F72-0DDACCB602FD}" destId="{CC0EA77F-455C-4358-B23C-A2F8DFA445A9}" srcOrd="0" destOrd="0" parTransId="{4EECAC43-FEA7-4AF7-8ADD-D8CE045D63EC}" sibTransId="{86617D27-61EB-4F08-92F2-1EA894A345B5}"/>
    <dgm:cxn modelId="{14E94FD2-40E4-4890-875F-A9176529C0B1}" type="presOf" srcId="{366C6199-E41C-4900-978C-BD4A6C18AD28}" destId="{D9A6ABC7-F5DE-4273-9F3A-EC4E4F8AD71B}" srcOrd="0" destOrd="0" presId="urn:microsoft.com/office/officeart/2005/8/layout/hList6"/>
    <dgm:cxn modelId="{2E67DEEE-1CED-4346-AC97-80B7DB3979FE}" type="presOf" srcId="{5EBC93A8-DE81-41BD-AA39-B3841BB37F53}" destId="{17851B9F-D783-4A4D-BF94-E541B66E987F}" srcOrd="0" destOrd="0" presId="urn:microsoft.com/office/officeart/2005/8/layout/hList6"/>
    <dgm:cxn modelId="{3053FC64-886C-430E-852E-AE98D3C30E04}" type="presOf" srcId="{A32FCCA1-2E3E-4525-9ABC-462339FE0FC6}" destId="{EB29A462-501D-481B-9D5D-5EAFF2D77EB9}" srcOrd="0" destOrd="0" presId="urn:microsoft.com/office/officeart/2005/8/layout/hList6"/>
    <dgm:cxn modelId="{55A1E24E-E221-4C97-9556-A596082F9E86}" srcId="{128ED31A-A8CF-434A-BED1-F4718ACDAA2E}" destId="{1A7D0F57-AE2F-4EDE-8F72-0DDACCB602FD}" srcOrd="3" destOrd="0" parTransId="{3B8B28E9-881B-4047-A4B2-3DE349341427}" sibTransId="{D065F6F5-DF65-4126-9EDF-4F5A343EF455}"/>
    <dgm:cxn modelId="{13D165B8-6E71-494A-8313-D16BB8100733}" srcId="{A32FCCA1-2E3E-4525-9ABC-462339FE0FC6}" destId="{0DBD1A60-AFB4-49B0-8812-A6CAF5AFF7B7}" srcOrd="0" destOrd="0" parTransId="{58BB76E3-6D40-4503-9263-CFBCB22C11CE}" sibTransId="{F52948A3-791C-4F50-8250-E8A2A64D11FA}"/>
    <dgm:cxn modelId="{3BF91EFB-933C-4D59-9C4A-AA959C01A299}" srcId="{128ED31A-A8CF-434A-BED1-F4718ACDAA2E}" destId="{5EBC93A8-DE81-41BD-AA39-B3841BB37F53}" srcOrd="0" destOrd="0" parTransId="{749E8DFE-2652-4730-87D7-0C632E9282E7}" sibTransId="{08F75362-FFF8-4AE4-91FE-3E2FBA4260E4}"/>
    <dgm:cxn modelId="{4B12FD79-BF55-47CD-A946-50422578708C}" type="presOf" srcId="{0DBD1A60-AFB4-49B0-8812-A6CAF5AFF7B7}" destId="{EB29A462-501D-481B-9D5D-5EAFF2D77EB9}" srcOrd="0" destOrd="1" presId="urn:microsoft.com/office/officeart/2005/8/layout/hList6"/>
    <dgm:cxn modelId="{4DBF6D12-A2E8-4524-BDEC-F67F80A823B6}" type="presOf" srcId="{1A7D0F57-AE2F-4EDE-8F72-0DDACCB602FD}" destId="{9EE58FD8-58A1-499D-A824-48AB5BBB9636}" srcOrd="0" destOrd="0" presId="urn:microsoft.com/office/officeart/2005/8/layout/hList6"/>
    <dgm:cxn modelId="{70A425B3-2D4A-45BD-AA5C-FC8E7DE60B66}" type="presOf" srcId="{CC0EA77F-455C-4358-B23C-A2F8DFA445A9}" destId="{9EE58FD8-58A1-499D-A824-48AB5BBB9636}" srcOrd="0" destOrd="1" presId="urn:microsoft.com/office/officeart/2005/8/layout/hList6"/>
    <dgm:cxn modelId="{9CAADE16-E5E9-4B2C-8430-79E4EFE0F99F}" type="presOf" srcId="{128ED31A-A8CF-434A-BED1-F4718ACDAA2E}" destId="{10A733DF-B369-4644-8266-AFDDBFE23B6F}" srcOrd="0" destOrd="0" presId="urn:microsoft.com/office/officeart/2005/8/layout/hList6"/>
    <dgm:cxn modelId="{6990D6F8-D0A5-402E-9ECA-01261C7AEC51}" type="presParOf" srcId="{10A733DF-B369-4644-8266-AFDDBFE23B6F}" destId="{17851B9F-D783-4A4D-BF94-E541B66E987F}" srcOrd="0" destOrd="0" presId="urn:microsoft.com/office/officeart/2005/8/layout/hList6"/>
    <dgm:cxn modelId="{BD05314C-154B-4E4B-8929-1566E4DFB0D2}" type="presParOf" srcId="{10A733DF-B369-4644-8266-AFDDBFE23B6F}" destId="{3C684EAF-E9C8-4E8A-AF8B-622572915B04}" srcOrd="1" destOrd="0" presId="urn:microsoft.com/office/officeart/2005/8/layout/hList6"/>
    <dgm:cxn modelId="{270B20AF-22D9-4723-9F1F-CCAE67C3C2F8}" type="presParOf" srcId="{10A733DF-B369-4644-8266-AFDDBFE23B6F}" destId="{D9A6ABC7-F5DE-4273-9F3A-EC4E4F8AD71B}" srcOrd="2" destOrd="0" presId="urn:microsoft.com/office/officeart/2005/8/layout/hList6"/>
    <dgm:cxn modelId="{6725D617-6B84-4C21-8827-1D3BF7FE4F12}" type="presParOf" srcId="{10A733DF-B369-4644-8266-AFDDBFE23B6F}" destId="{6B0F2581-C050-4062-851E-80D56838710D}" srcOrd="3" destOrd="0" presId="urn:microsoft.com/office/officeart/2005/8/layout/hList6"/>
    <dgm:cxn modelId="{01F4DFEA-246E-4F3C-89DD-8B54AC23624D}" type="presParOf" srcId="{10A733DF-B369-4644-8266-AFDDBFE23B6F}" destId="{EB29A462-501D-481B-9D5D-5EAFF2D77EB9}" srcOrd="4" destOrd="0" presId="urn:microsoft.com/office/officeart/2005/8/layout/hList6"/>
    <dgm:cxn modelId="{1F1BB6D5-B45D-464E-917F-20D3CE452796}" type="presParOf" srcId="{10A733DF-B369-4644-8266-AFDDBFE23B6F}" destId="{7E5117AE-D49D-4429-AC36-098D59916B7C}" srcOrd="5" destOrd="0" presId="urn:microsoft.com/office/officeart/2005/8/layout/hList6"/>
    <dgm:cxn modelId="{7254C90A-770D-4DBF-8EE3-336BFA55F30A}" type="presParOf" srcId="{10A733DF-B369-4644-8266-AFDDBFE23B6F}" destId="{9EE58FD8-58A1-499D-A824-48AB5BBB9636}"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dgm:presLayoutVars>
          <dgm:bulletEnabled val="1"/>
        </dgm:presLayoutVars>
      </dgm:prSet>
      <dgm:spPr>
        <a:prstGeom prst="cloudCallou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109998">
        <dgm:presLayoutVars>
          <dgm:bulletEnabled val="1"/>
        </dgm:presLayoutVars>
      </dgm:prSet>
      <dgm:spPr>
        <a:prstGeom prst="cloudCallout">
          <a:avLst/>
        </a:prstGeom>
      </dgm:spPr>
      <dgm:t>
        <a:bodyPr/>
        <a:lstStyle/>
        <a:p>
          <a:endParaRPr lang="tr-TR"/>
        </a:p>
      </dgm:t>
    </dgm:pt>
  </dgm:ptLst>
  <dgm:cxnLst>
    <dgm:cxn modelId="{26F9A00E-AAF3-4E20-ACC0-12A6EE04EC3B}" type="presOf" srcId="{5EBC93A8-DE81-41BD-AA39-B3841BB37F53}" destId="{17851B9F-D783-4A4D-BF94-E541B66E987F}" srcOrd="0" destOrd="0" presId="urn:microsoft.com/office/officeart/2005/8/layout/hList6"/>
    <dgm:cxn modelId="{DA8D6CB6-A8AA-4112-8FE3-5186A7192C1B}"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2EDF7B67-7D10-4349-B3E4-CA7FA850D30A}"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5C07989B-6951-4AF4-A59A-0CB77C29BFAF}" type="presParOf" srcId="{10A733DF-B369-4644-8266-AFDDBFE23B6F}" destId="{17851B9F-D783-4A4D-BF94-E541B66E987F}" srcOrd="0" destOrd="0" presId="urn:microsoft.com/office/officeart/2005/8/layout/hList6"/>
    <dgm:cxn modelId="{6ABD6B2E-8220-44C2-A3F5-2C3028A46FCE}" type="presParOf" srcId="{10A733DF-B369-4644-8266-AFDDBFE23B6F}" destId="{3C684EAF-E9C8-4E8A-AF8B-622572915B04}" srcOrd="1" destOrd="0" presId="urn:microsoft.com/office/officeart/2005/8/layout/hList6"/>
    <dgm:cxn modelId="{CF606724-CEB5-4A77-8AED-9336658BAD77}"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4"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pentagon">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pentagon">
          <a:avLst/>
        </a:prstGeom>
      </dgm:spPr>
      <dgm:t>
        <a:bodyPr/>
        <a:lstStyle/>
        <a:p>
          <a:endParaRPr lang="tr-TR"/>
        </a:p>
      </dgm:t>
    </dgm:pt>
  </dgm:ptLst>
  <dgm:cxnLst>
    <dgm:cxn modelId="{A1C54ADD-A48F-4B98-B158-51086A05AC79}" srcId="{128ED31A-A8CF-434A-BED1-F4718ACDAA2E}" destId="{366C6199-E41C-4900-978C-BD4A6C18AD28}" srcOrd="1" destOrd="0" parTransId="{A529B946-F57D-4B86-8B62-C6369FC47339}" sibTransId="{C1BE6A20-0FDA-4CA2-AF31-DF12BD664CF9}"/>
    <dgm:cxn modelId="{B6E80AD3-5042-4214-909E-D5800D1774E8}" type="presOf" srcId="{366C6199-E41C-4900-978C-BD4A6C18AD28}" destId="{D9A6ABC7-F5DE-4273-9F3A-EC4E4F8AD71B}" srcOrd="0" destOrd="0" presId="urn:microsoft.com/office/officeart/2005/8/layout/hList6"/>
    <dgm:cxn modelId="{BFFFCBC6-8CA7-44C3-835A-1C63AC1F69AE}" type="presOf" srcId="{128ED31A-A8CF-434A-BED1-F4718ACDAA2E}" destId="{10A733DF-B369-4644-8266-AFDDBFE23B6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4EFB02A7-FA65-40E8-8F97-ED695C0A8E51}" type="presOf" srcId="{5EBC93A8-DE81-41BD-AA39-B3841BB37F53}" destId="{17851B9F-D783-4A4D-BF94-E541B66E987F}" srcOrd="0" destOrd="0" presId="urn:microsoft.com/office/officeart/2005/8/layout/hList6"/>
    <dgm:cxn modelId="{044D8B42-E92A-4780-9546-DF9654666AF3}" type="presParOf" srcId="{10A733DF-B369-4644-8266-AFDDBFE23B6F}" destId="{17851B9F-D783-4A4D-BF94-E541B66E987F}" srcOrd="0" destOrd="0" presId="urn:microsoft.com/office/officeart/2005/8/layout/hList6"/>
    <dgm:cxn modelId="{BEEE15EF-C828-4AF2-A234-7ED8B01E3041}" type="presParOf" srcId="{10A733DF-B369-4644-8266-AFDDBFE23B6F}" destId="{3C684EAF-E9C8-4E8A-AF8B-622572915B04}" srcOrd="1" destOrd="0" presId="urn:microsoft.com/office/officeart/2005/8/layout/hList6"/>
    <dgm:cxn modelId="{E1196ECF-5180-48B0-838E-A0E4DFFC63B6}"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tr-TR"/>
        </a:p>
      </dgm:t>
    </dgm:pt>
    <dgm:pt modelId="{5EBC93A8-DE81-41BD-AA39-B3841BB37F53}">
      <dgm:prSet phldrT="[Metin]" custT="1"/>
      <dgm:spPr/>
      <dgm:t>
        <a:bodyPr/>
        <a:lstStyle/>
        <a:p>
          <a:r>
            <a:rPr lang="tr-TR" sz="18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dirty="0">
            <a:solidFill>
              <a:schemeClr val="tx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custLinFactNeighborX="-32908" custLinFactNeighborY="10885">
        <dgm:presLayoutVars>
          <dgm:bulletEnabled val="1"/>
        </dgm:presLayoutVars>
      </dgm:prSet>
      <dgm:spPr>
        <a:prstGeom prst="star7">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tar7">
          <a:avLst/>
        </a:prstGeom>
      </dgm:spPr>
      <dgm:t>
        <a:bodyPr/>
        <a:lstStyle/>
        <a:p>
          <a:endParaRPr lang="tr-TR"/>
        </a:p>
      </dgm:t>
    </dgm:pt>
  </dgm:ptLst>
  <dgm:cxnLst>
    <dgm:cxn modelId="{C70D69D1-FCB3-4DFC-A246-B67C05A83E06}" type="presOf" srcId="{128ED31A-A8CF-434A-BED1-F4718ACDAA2E}" destId="{10A733DF-B369-4644-8266-AFDDBFE23B6F}" srcOrd="0" destOrd="0" presId="urn:microsoft.com/office/officeart/2005/8/layout/hList6"/>
    <dgm:cxn modelId="{06606508-544E-4415-A743-E38D8356053D}"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1720A687-7C78-483E-971C-9BD52393383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38B25D4A-7AB5-4B93-AC72-59366422D590}" type="presParOf" srcId="{10A733DF-B369-4644-8266-AFDDBFE23B6F}" destId="{17851B9F-D783-4A4D-BF94-E541B66E987F}" srcOrd="0" destOrd="0" presId="urn:microsoft.com/office/officeart/2005/8/layout/hList6"/>
    <dgm:cxn modelId="{2C0989B4-9DD5-4A72-9CFB-A034DEE0AE73}" type="presParOf" srcId="{10A733DF-B369-4644-8266-AFDDBFE23B6F}" destId="{3C684EAF-E9C8-4E8A-AF8B-622572915B04}" srcOrd="1" destOrd="0" presId="urn:microsoft.com/office/officeart/2005/8/layout/hList6"/>
    <dgm:cxn modelId="{EDDB6239-4F83-4FBF-A175-AFD956B48FA8}"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5"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snip2SameRec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nip2SameRect">
          <a:avLst/>
        </a:prstGeom>
      </dgm:spPr>
      <dgm:t>
        <a:bodyPr/>
        <a:lstStyle/>
        <a:p>
          <a:endParaRPr lang="tr-TR"/>
        </a:p>
      </dgm:t>
    </dgm:pt>
  </dgm:ptLst>
  <dgm:cxnLst>
    <dgm:cxn modelId="{56BFCF92-64E5-445D-9965-B105D971E9E4}"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9A632B91-D0A0-4C8B-82D6-B8201ED5B6B3}"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E710FAAB-1507-4CC4-BF3F-3BECD564F9C0}" type="presOf" srcId="{5EBC93A8-DE81-41BD-AA39-B3841BB37F53}" destId="{17851B9F-D783-4A4D-BF94-E541B66E987F}" srcOrd="0" destOrd="0" presId="urn:microsoft.com/office/officeart/2005/8/layout/hList6"/>
    <dgm:cxn modelId="{08761213-22BB-4514-B9BB-DCAF53779AE5}" type="presParOf" srcId="{10A733DF-B369-4644-8266-AFDDBFE23B6F}" destId="{17851B9F-D783-4A4D-BF94-E541B66E987F}" srcOrd="0" destOrd="0" presId="urn:microsoft.com/office/officeart/2005/8/layout/hList6"/>
    <dgm:cxn modelId="{BC56920D-5C9B-42D0-8817-6F4526B3E816}" type="presParOf" srcId="{10A733DF-B369-4644-8266-AFDDBFE23B6F}" destId="{3C684EAF-E9C8-4E8A-AF8B-622572915B04}" srcOrd="1" destOrd="0" presId="urn:microsoft.com/office/officeart/2005/8/layout/hList6"/>
    <dgm:cxn modelId="{100005D5-940F-4D47-86D8-9AAA9B9D65BD}"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2" csCatId="colorful" phldr="1"/>
      <dgm:spPr/>
      <dgm:t>
        <a:bodyPr/>
        <a:lstStyle/>
        <a:p>
          <a:endParaRPr lang="tr-TR"/>
        </a:p>
      </dgm:t>
    </dgm:pt>
    <dgm:pt modelId="{5EBC93A8-DE81-41BD-AA39-B3841BB37F53}">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Bellek problemleri: </a:t>
          </a:r>
        </a:p>
        <a:p>
          <a:r>
            <a:rPr lang="tr-TR" sz="18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Üst 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3" custScaleX="49636">
        <dgm:presLayoutVars>
          <dgm:bulletEnabled val="1"/>
        </dgm:presLayoutVars>
      </dgm:prSet>
      <dgm:spPr>
        <a:prstGeom prst="flowChartPunchedTape">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3" custScaleX="50816">
        <dgm:presLayoutVars>
          <dgm:bulletEnabled val="1"/>
        </dgm:presLayoutVars>
      </dgm:prSet>
      <dgm:spPr>
        <a:prstGeom prst="flowChartPunchedTap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2" presStyleCnt="3" custScaleX="51421">
        <dgm:presLayoutVars>
          <dgm:bulletEnabled val="1"/>
        </dgm:presLayoutVars>
      </dgm:prSet>
      <dgm:spPr>
        <a:prstGeom prst="flowChartPunchedTape">
          <a:avLst/>
        </a:prstGeom>
      </dgm:spPr>
      <dgm:t>
        <a:bodyPr/>
        <a:lstStyle/>
        <a:p>
          <a:endParaRPr lang="tr-TR"/>
        </a:p>
      </dgm:t>
    </dgm:pt>
  </dgm:ptLst>
  <dgm:cxnLst>
    <dgm:cxn modelId="{E114A7AD-F826-4BC4-9D03-5E4B48A7FD32}"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73CA2DB1-A81C-412E-8D48-528D1F814F92}" type="presOf" srcId="{94F4550A-2D52-4B17-84A4-BC0F98F71E5E}" destId="{7EA89E06-6137-4C0D-94D7-F1A0DF408000}" srcOrd="0" destOrd="0" presId="urn:microsoft.com/office/officeart/2005/8/layout/hList6"/>
    <dgm:cxn modelId="{BD5489EF-2495-4460-9BDF-046270103C8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84683EAD-4DFE-451E-87AB-9BAE367C9E31}" type="presOf" srcId="{128ED31A-A8CF-434A-BED1-F4718ACDAA2E}" destId="{10A733DF-B369-4644-8266-AFDDBFE23B6F}" srcOrd="0" destOrd="0" presId="urn:microsoft.com/office/officeart/2005/8/layout/hList6"/>
    <dgm:cxn modelId="{BC478265-B53E-4D49-B7A0-65E4B8E15E4E}" srcId="{128ED31A-A8CF-434A-BED1-F4718ACDAA2E}" destId="{94F4550A-2D52-4B17-84A4-BC0F98F71E5E}" srcOrd="2" destOrd="0" parTransId="{58641C1C-4163-403E-A72D-B252EE70B570}" sibTransId="{29E90240-CB3A-41BE-B5EE-E082BDF23BF0}"/>
    <dgm:cxn modelId="{00D10C11-BDD3-43C7-8F1D-2131ED7A9501}" type="presParOf" srcId="{10A733DF-B369-4644-8266-AFDDBFE23B6F}" destId="{17851B9F-D783-4A4D-BF94-E541B66E987F}" srcOrd="0" destOrd="0" presId="urn:microsoft.com/office/officeart/2005/8/layout/hList6"/>
    <dgm:cxn modelId="{97870592-CD7C-4EBA-97D4-BF1CEEAA18F4}" type="presParOf" srcId="{10A733DF-B369-4644-8266-AFDDBFE23B6F}" destId="{3C684EAF-E9C8-4E8A-AF8B-622572915B04}" srcOrd="1" destOrd="0" presId="urn:microsoft.com/office/officeart/2005/8/layout/hList6"/>
    <dgm:cxn modelId="{515A0BB0-C7DD-4F37-A204-9D18F3D194AE}" type="presParOf" srcId="{10A733DF-B369-4644-8266-AFDDBFE23B6F}" destId="{D9A6ABC7-F5DE-4273-9F3A-EC4E4F8AD71B}" srcOrd="2" destOrd="0" presId="urn:microsoft.com/office/officeart/2005/8/layout/hList6"/>
    <dgm:cxn modelId="{C1894DC8-91FE-4433-BD69-6748751DA033}" type="presParOf" srcId="{10A733DF-B369-4644-8266-AFDDBFE23B6F}" destId="{6B0F2581-C050-4062-851E-80D56838710D}" srcOrd="3" destOrd="0" presId="urn:microsoft.com/office/officeart/2005/8/layout/hList6"/>
    <dgm:cxn modelId="{CC76EF95-3449-4BED-9E45-A45AEF50934D}" type="presParOf" srcId="{10A733DF-B369-4644-8266-AFDDBFE23B6F}" destId="{7EA89E06-6137-4C0D-94D7-F1A0DF408000}"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C1369-034B-446B-AAF0-4D001DF59F8F}">
      <dsp:nvSpPr>
        <dsp:cNvPr id="0" name=""/>
        <dsp:cNvSpPr/>
      </dsp:nvSpPr>
      <dsp:spPr>
        <a:xfrm>
          <a:off x="1152067" y="0"/>
          <a:ext cx="5256583" cy="5256583"/>
        </a:xfrm>
        <a:prstGeom prst="triangl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AC7650D6-51FE-4FB9-9959-F34C06226D7D}">
      <dsp:nvSpPr>
        <dsp:cNvPr id="0" name=""/>
        <dsp:cNvSpPr/>
      </dsp:nvSpPr>
      <dsp:spPr>
        <a:xfrm>
          <a:off x="2985564" y="528291"/>
          <a:ext cx="5006367" cy="999592"/>
        </a:xfrm>
        <a:prstGeom prst="roundRect">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kern="1200" dirty="0">
            <a:effectLst>
              <a:outerShdw blurRad="38100" dist="38100" dir="2700000" algn="tl">
                <a:srgbClr val="000000">
                  <a:alpha val="43137"/>
                </a:srgbClr>
              </a:outerShdw>
            </a:effectLst>
            <a:latin typeface="Cambria" pitchFamily="18" charset="0"/>
          </a:endParaRPr>
        </a:p>
      </dsp:txBody>
      <dsp:txXfrm>
        <a:off x="3034360" y="577087"/>
        <a:ext cx="4908775" cy="902000"/>
      </dsp:txXfrm>
    </dsp:sp>
    <dsp:sp modelId="{41438284-C554-404A-9626-68373416039A}">
      <dsp:nvSpPr>
        <dsp:cNvPr id="0" name=""/>
        <dsp:cNvSpPr/>
      </dsp:nvSpPr>
      <dsp:spPr>
        <a:xfrm>
          <a:off x="2985564" y="1614382"/>
          <a:ext cx="5006367" cy="691980"/>
        </a:xfrm>
        <a:prstGeom prst="roundRect">
          <a:avLst/>
        </a:prstGeom>
        <a:solidFill>
          <a:schemeClr val="lt1">
            <a:alpha val="90000"/>
            <a:hueOff val="0"/>
            <a:satOff val="0"/>
            <a:lumOff val="0"/>
            <a:alphaOff val="0"/>
          </a:schemeClr>
        </a:solidFill>
        <a:ln w="9525" cap="rnd" cmpd="sng" algn="ctr">
          <a:solidFill>
            <a:schemeClr val="accent4">
              <a:hueOff val="-123153"/>
              <a:satOff val="3677"/>
              <a:lumOff val="1421"/>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1. Organik faktörler: </a:t>
          </a:r>
          <a:r>
            <a:rPr lang="tr-TR" sz="1800" i="0" kern="120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kern="1200" dirty="0">
            <a:effectLst>
              <a:outerShdw blurRad="38100" dist="38100" dir="2700000" algn="tl">
                <a:srgbClr val="000000">
                  <a:alpha val="43137"/>
                </a:srgbClr>
              </a:outerShdw>
            </a:effectLst>
            <a:latin typeface="Cambria" pitchFamily="18" charset="0"/>
          </a:endParaRPr>
        </a:p>
      </dsp:txBody>
      <dsp:txXfrm>
        <a:off x="3019344" y="1648162"/>
        <a:ext cx="4938807" cy="624420"/>
      </dsp:txXfrm>
    </dsp:sp>
    <dsp:sp modelId="{150B55AC-7B68-4D4D-8318-77E959A18EB2}">
      <dsp:nvSpPr>
        <dsp:cNvPr id="0" name=""/>
        <dsp:cNvSpPr/>
      </dsp:nvSpPr>
      <dsp:spPr>
        <a:xfrm>
          <a:off x="2985564" y="2392859"/>
          <a:ext cx="5006367" cy="691980"/>
        </a:xfrm>
        <a:prstGeom prst="roundRect">
          <a:avLst/>
        </a:prstGeom>
        <a:solidFill>
          <a:schemeClr val="lt1">
            <a:alpha val="90000"/>
            <a:hueOff val="0"/>
            <a:satOff val="0"/>
            <a:lumOff val="0"/>
            <a:alphaOff val="0"/>
          </a:schemeClr>
        </a:solidFill>
        <a:ln w="9525" cap="rnd" cmpd="sng" algn="ctr">
          <a:solidFill>
            <a:schemeClr val="accent4">
              <a:hueOff val="-246306"/>
              <a:satOff val="7355"/>
              <a:lumOff val="2843"/>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2. Genetik faktörler: </a:t>
          </a:r>
          <a:r>
            <a:rPr lang="tr-TR" sz="1800" i="0" kern="1200" dirty="0" smtClean="0">
              <a:effectLst>
                <a:outerShdw blurRad="38100" dist="38100" dir="2700000" algn="tl">
                  <a:srgbClr val="000000">
                    <a:alpha val="43137"/>
                  </a:srgbClr>
                </a:outerShdw>
              </a:effectLst>
              <a:latin typeface="Cambria" pitchFamily="18" charset="0"/>
            </a:rPr>
            <a:t>kalıtsal olarak geçiş.</a:t>
          </a:r>
          <a:endParaRPr lang="tr-TR" sz="1800" i="1" kern="1200" dirty="0">
            <a:effectLst>
              <a:outerShdw blurRad="38100" dist="38100" dir="2700000" algn="tl">
                <a:srgbClr val="000000">
                  <a:alpha val="43137"/>
                </a:srgbClr>
              </a:outerShdw>
            </a:effectLst>
            <a:latin typeface="Cambria" pitchFamily="18" charset="0"/>
          </a:endParaRPr>
        </a:p>
      </dsp:txBody>
      <dsp:txXfrm>
        <a:off x="3019344" y="2426639"/>
        <a:ext cx="4938807" cy="624420"/>
      </dsp:txXfrm>
    </dsp:sp>
    <dsp:sp modelId="{EB10EEF5-EAB6-4AB0-912C-532BE8E9BE51}">
      <dsp:nvSpPr>
        <dsp:cNvPr id="0" name=""/>
        <dsp:cNvSpPr/>
      </dsp:nvSpPr>
      <dsp:spPr>
        <a:xfrm>
          <a:off x="2985564" y="3171337"/>
          <a:ext cx="5006367" cy="691980"/>
        </a:xfrm>
        <a:prstGeom prst="roundRect">
          <a:avLst/>
        </a:prstGeom>
        <a:solidFill>
          <a:schemeClr val="lt1">
            <a:alpha val="90000"/>
            <a:hueOff val="0"/>
            <a:satOff val="0"/>
            <a:lumOff val="0"/>
            <a:alphaOff val="0"/>
          </a:schemeClr>
        </a:solidFill>
        <a:ln w="9525" cap="rnd" cmpd="sng" algn="ctr">
          <a:solidFill>
            <a:schemeClr val="accent4">
              <a:hueOff val="-369459"/>
              <a:satOff val="11032"/>
              <a:lumOff val="4264"/>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3. Çevresel faktörler: </a:t>
          </a:r>
          <a:r>
            <a:rPr lang="tr-TR" sz="1800" i="0" kern="120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kern="1200" dirty="0">
            <a:effectLst>
              <a:outerShdw blurRad="38100" dist="38100" dir="2700000" algn="tl">
                <a:srgbClr val="000000">
                  <a:alpha val="43137"/>
                </a:srgbClr>
              </a:outerShdw>
            </a:effectLst>
            <a:latin typeface="Cambria" pitchFamily="18" charset="0"/>
          </a:endParaRPr>
        </a:p>
      </dsp:txBody>
      <dsp:txXfrm>
        <a:off x="3019344" y="3205117"/>
        <a:ext cx="4938807" cy="624420"/>
      </dsp:txXfrm>
    </dsp:sp>
    <dsp:sp modelId="{8E3BE259-74B4-48D2-8531-00219A6C6C8F}">
      <dsp:nvSpPr>
        <dsp:cNvPr id="0" name=""/>
        <dsp:cNvSpPr/>
      </dsp:nvSpPr>
      <dsp:spPr>
        <a:xfrm>
          <a:off x="2985564" y="3949814"/>
          <a:ext cx="5006367" cy="691980"/>
        </a:xfrm>
        <a:prstGeom prst="roundRect">
          <a:avLst/>
        </a:prstGeom>
        <a:solidFill>
          <a:schemeClr val="lt1">
            <a:alpha val="90000"/>
            <a:hueOff val="0"/>
            <a:satOff val="0"/>
            <a:lumOff val="0"/>
            <a:alphaOff val="0"/>
          </a:schemeClr>
        </a:solidFill>
        <a:ln w="9525" cap="rnd" cmpd="sng" algn="ctr">
          <a:solidFill>
            <a:schemeClr val="accent4">
              <a:hueOff val="-492612"/>
              <a:satOff val="14709"/>
              <a:lumOff val="5686"/>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4. Kimyasal faktörler: </a:t>
          </a:r>
          <a:r>
            <a:rPr lang="tr-TR" sz="1800" i="0" kern="120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kern="1200" dirty="0">
            <a:effectLst>
              <a:outerShdw blurRad="38100" dist="38100" dir="2700000" algn="tl">
                <a:srgbClr val="000000">
                  <a:alpha val="43137"/>
                </a:srgbClr>
              </a:outerShdw>
            </a:effectLst>
            <a:latin typeface="Cambria" pitchFamily="18" charset="0"/>
          </a:endParaRPr>
        </a:p>
      </dsp:txBody>
      <dsp:txXfrm>
        <a:off x="3019344" y="3983594"/>
        <a:ext cx="4938807" cy="6244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flowChartOnlineStorag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Algı:</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sesli kelimeleri ayırmada güçlük, verilen yönergeleri yerine getirmede güçlük gibi.</a:t>
          </a:r>
        </a:p>
        <a:p>
          <a:pPr lvl="0" algn="ctr" defTabSz="800100">
            <a:lnSpc>
              <a:spcPct val="90000"/>
            </a:lnSpc>
            <a:spcBef>
              <a:spcPct val="0"/>
            </a:spcBef>
            <a:spcAft>
              <a:spcPct val="35000"/>
            </a:spcAft>
          </a:pPr>
          <a:endParaRPr lang="tr-TR" sz="1800" b="0" i="0" kern="1200" dirty="0">
            <a:effectLst>
              <a:outerShdw blurRad="38100" dist="38100" dir="2700000" algn="tl">
                <a:srgbClr val="000000">
                  <a:alpha val="43137"/>
                </a:srgbClr>
              </a:outerShdw>
            </a:effectLst>
            <a:latin typeface="Cambria" pitchFamily="18" charset="0"/>
          </a:endParaRPr>
        </a:p>
      </dsp:txBody>
      <dsp:txXfrm rot="5400000">
        <a:off x="641" y="744082"/>
        <a:ext cx="3950530" cy="2976330"/>
      </dsp:txXfrm>
    </dsp:sp>
    <dsp:sp modelId="{7EA89E06-6137-4C0D-94D7-F1A0DF408000}">
      <dsp:nvSpPr>
        <dsp:cNvPr id="0" name=""/>
        <dsp:cNvSpPr/>
      </dsp:nvSpPr>
      <dsp:spPr>
        <a:xfrm rot="16200000">
          <a:off x="4300769" y="233465"/>
          <a:ext cx="4464496" cy="3997564"/>
        </a:xfrm>
        <a:prstGeom prst="flowChartOnlineStorag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Motor beceriler ve Koordinasyon problemi:</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el-göz koordinasyonu zayıftır.</a:t>
          </a:r>
          <a:endParaRPr lang="tr-TR" sz="1800" b="0" i="0" kern="1200" dirty="0">
            <a:effectLst>
              <a:outerShdw blurRad="38100" dist="38100" dir="2700000" algn="tl">
                <a:srgbClr val="000000">
                  <a:alpha val="43137"/>
                </a:srgbClr>
              </a:outerShdw>
            </a:effectLst>
            <a:latin typeface="Cambria" pitchFamily="18" charset="0"/>
          </a:endParaRPr>
        </a:p>
      </dsp:txBody>
      <dsp:txXfrm rot="5400000">
        <a:off x="4534235" y="744082"/>
        <a:ext cx="3997564" cy="297633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cub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988274" y="987631"/>
        <a:ext cx="2962897" cy="3476864"/>
      </dsp:txXfrm>
    </dsp:sp>
    <dsp:sp modelId="{7EA89E06-6137-4C0D-94D7-F1A0DF408000}">
      <dsp:nvSpPr>
        <dsp:cNvPr id="0" name=""/>
        <dsp:cNvSpPr/>
      </dsp:nvSpPr>
      <dsp:spPr>
        <a:xfrm rot="16200000">
          <a:off x="4300769" y="233465"/>
          <a:ext cx="4464496" cy="3997564"/>
        </a:xfrm>
        <a:prstGeom prst="cube">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533626" y="999390"/>
        <a:ext cx="2998173" cy="346510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373323" y="-822834"/>
          <a:ext cx="6398197" cy="6398197"/>
        </a:xfrm>
        <a:prstGeom prst="blockArc">
          <a:avLst>
            <a:gd name="adj1" fmla="val 18900000"/>
            <a:gd name="adj2" fmla="val 2700000"/>
            <a:gd name="adj3" fmla="val 338"/>
          </a:avLst>
        </a:prstGeom>
        <a:noFill/>
        <a:ln w="15875" cap="rnd" cmpd="sng" algn="ctr">
          <a:solidFill>
            <a:schemeClr val="accent3">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48162" y="296937"/>
          <a:ext cx="6830592" cy="594256"/>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kern="1200" dirty="0">
            <a:effectLst>
              <a:outerShdw blurRad="38100" dist="38100" dir="2700000" algn="tl">
                <a:srgbClr val="000000">
                  <a:alpha val="43137"/>
                </a:srgbClr>
              </a:outerShdw>
            </a:effectLst>
            <a:latin typeface="Cambria" pitchFamily="18" charset="0"/>
          </a:endParaRPr>
        </a:p>
      </dsp:txBody>
      <dsp:txXfrm>
        <a:off x="448162" y="296937"/>
        <a:ext cx="6830592" cy="594256"/>
      </dsp:txXfrm>
    </dsp:sp>
    <dsp:sp modelId="{D994C27A-5738-49DE-8EF8-939251551E68}">
      <dsp:nvSpPr>
        <dsp:cNvPr id="0" name=""/>
        <dsp:cNvSpPr/>
      </dsp:nvSpPr>
      <dsp:spPr>
        <a:xfrm>
          <a:off x="76752" y="222655"/>
          <a:ext cx="742820" cy="742820"/>
        </a:xfrm>
        <a:prstGeom prst="lightningBol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873988" y="1188036"/>
          <a:ext cx="6404765" cy="594256"/>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kern="1200" dirty="0">
            <a:effectLst>
              <a:outerShdw blurRad="38100" dist="38100" dir="2700000" algn="tl">
                <a:srgbClr val="000000">
                  <a:alpha val="43137"/>
                </a:srgbClr>
              </a:outerShdw>
            </a:effectLst>
            <a:latin typeface="Cambria" pitchFamily="18" charset="0"/>
          </a:endParaRPr>
        </a:p>
      </dsp:txBody>
      <dsp:txXfrm>
        <a:off x="873988" y="1188036"/>
        <a:ext cx="6404765" cy="594256"/>
      </dsp:txXfrm>
    </dsp:sp>
    <dsp:sp modelId="{48968A8B-C920-433E-9D5D-419A6D3CF085}">
      <dsp:nvSpPr>
        <dsp:cNvPr id="0" name=""/>
        <dsp:cNvSpPr/>
      </dsp:nvSpPr>
      <dsp:spPr>
        <a:xfrm>
          <a:off x="502578" y="1113754"/>
          <a:ext cx="742820" cy="742820"/>
        </a:xfrm>
        <a:prstGeom prst="lightningBol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1004683" y="2079135"/>
          <a:ext cx="6274071" cy="594256"/>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3. Başlangıç uygulamalarına rehber olmak</a:t>
          </a:r>
          <a:endParaRPr lang="tr-TR" sz="1800" kern="1200" dirty="0">
            <a:effectLst>
              <a:outerShdw blurRad="38100" dist="38100" dir="2700000" algn="tl">
                <a:srgbClr val="000000">
                  <a:alpha val="43137"/>
                </a:srgbClr>
              </a:outerShdw>
            </a:effectLst>
            <a:latin typeface="Cambria" pitchFamily="18" charset="0"/>
          </a:endParaRPr>
        </a:p>
      </dsp:txBody>
      <dsp:txXfrm>
        <a:off x="1004683" y="2079135"/>
        <a:ext cx="6274071" cy="594256"/>
      </dsp:txXfrm>
    </dsp:sp>
    <dsp:sp modelId="{0B7EF461-DC33-4DCF-9711-DC78189D85C3}">
      <dsp:nvSpPr>
        <dsp:cNvPr id="0" name=""/>
        <dsp:cNvSpPr/>
      </dsp:nvSpPr>
      <dsp:spPr>
        <a:xfrm>
          <a:off x="633273" y="2004853"/>
          <a:ext cx="742820" cy="742820"/>
        </a:xfrm>
        <a:prstGeom prst="lightningBol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0C2875C-177C-4162-BFBE-539C9CD90D31}">
      <dsp:nvSpPr>
        <dsp:cNvPr id="0" name=""/>
        <dsp:cNvSpPr/>
      </dsp:nvSpPr>
      <dsp:spPr>
        <a:xfrm>
          <a:off x="873988" y="2970234"/>
          <a:ext cx="6404765" cy="594256"/>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kern="1200" dirty="0">
            <a:effectLst>
              <a:outerShdw blurRad="38100" dist="38100" dir="2700000" algn="tl">
                <a:srgbClr val="000000">
                  <a:alpha val="43137"/>
                </a:srgbClr>
              </a:outerShdw>
            </a:effectLst>
            <a:latin typeface="Cambria" pitchFamily="18" charset="0"/>
          </a:endParaRPr>
        </a:p>
      </dsp:txBody>
      <dsp:txXfrm>
        <a:off x="873988" y="2970234"/>
        <a:ext cx="6404765" cy="594256"/>
      </dsp:txXfrm>
    </dsp:sp>
    <dsp:sp modelId="{794F2560-44D7-4E48-85C9-0BFA94DECBF1}">
      <dsp:nvSpPr>
        <dsp:cNvPr id="0" name=""/>
        <dsp:cNvSpPr/>
      </dsp:nvSpPr>
      <dsp:spPr>
        <a:xfrm>
          <a:off x="502578" y="2895952"/>
          <a:ext cx="742820" cy="742820"/>
        </a:xfrm>
        <a:prstGeom prst="lightningBol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AB426511-815F-45E1-BD90-AC11F7CA3816}">
      <dsp:nvSpPr>
        <dsp:cNvPr id="0" name=""/>
        <dsp:cNvSpPr/>
      </dsp:nvSpPr>
      <dsp:spPr>
        <a:xfrm>
          <a:off x="448162" y="3861333"/>
          <a:ext cx="6830592" cy="594256"/>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5. Genelleme uygulamalarına yer vermek</a:t>
          </a:r>
          <a:endParaRPr lang="tr-TR" sz="1800" kern="1200" dirty="0">
            <a:effectLst>
              <a:outerShdw blurRad="38100" dist="38100" dir="2700000" algn="tl">
                <a:srgbClr val="000000">
                  <a:alpha val="43137"/>
                </a:srgbClr>
              </a:outerShdw>
            </a:effectLst>
            <a:latin typeface="Cambria" pitchFamily="18" charset="0"/>
          </a:endParaRPr>
        </a:p>
      </dsp:txBody>
      <dsp:txXfrm>
        <a:off x="448162" y="3861333"/>
        <a:ext cx="6830592" cy="594256"/>
      </dsp:txXfrm>
    </dsp:sp>
    <dsp:sp modelId="{CB919F03-E792-4D60-9C37-25C28D20EA17}">
      <dsp:nvSpPr>
        <dsp:cNvPr id="0" name=""/>
        <dsp:cNvSpPr/>
      </dsp:nvSpPr>
      <dsp:spPr>
        <a:xfrm>
          <a:off x="76752" y="3787051"/>
          <a:ext cx="742820" cy="742820"/>
        </a:xfrm>
        <a:prstGeom prst="lightningBol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41BA9-AD7C-4AA8-AF6A-D8E3A0F391A4}">
      <dsp:nvSpPr>
        <dsp:cNvPr id="0" name=""/>
        <dsp:cNvSpPr/>
      </dsp:nvSpPr>
      <dsp:spPr>
        <a:xfrm>
          <a:off x="791987" y="836"/>
          <a:ext cx="3387292" cy="923823"/>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FORMAL DEĞERLENDİRME</a:t>
          </a:r>
          <a:endParaRPr lang="tr-TR" sz="1800" b="1" kern="1200" dirty="0">
            <a:effectLst>
              <a:outerShdw blurRad="38100" dist="38100" dir="2700000" algn="tl">
                <a:srgbClr val="000000">
                  <a:alpha val="43137"/>
                </a:srgbClr>
              </a:outerShdw>
            </a:effectLst>
            <a:latin typeface="Cambria" pitchFamily="18" charset="0"/>
          </a:endParaRPr>
        </a:p>
      </dsp:txBody>
      <dsp:txXfrm>
        <a:off x="819045" y="27894"/>
        <a:ext cx="3333176" cy="869707"/>
      </dsp:txXfrm>
    </dsp:sp>
    <dsp:sp modelId="{67DD3694-88EE-445F-A986-251AB7F5E7C7}">
      <dsp:nvSpPr>
        <dsp:cNvPr id="0" name=""/>
        <dsp:cNvSpPr/>
      </dsp:nvSpPr>
      <dsp:spPr>
        <a:xfrm>
          <a:off x="1130716" y="924660"/>
          <a:ext cx="338729" cy="692867"/>
        </a:xfrm>
        <a:custGeom>
          <a:avLst/>
          <a:gdLst/>
          <a:ahLst/>
          <a:cxnLst/>
          <a:rect l="0" t="0" r="0" b="0"/>
          <a:pathLst>
            <a:path>
              <a:moveTo>
                <a:pt x="0" y="0"/>
              </a:moveTo>
              <a:lnTo>
                <a:pt x="0" y="692867"/>
              </a:lnTo>
              <a:lnTo>
                <a:pt x="338729" y="69286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C5EF236-8CDF-460C-ADF4-4E3597197964}">
      <dsp:nvSpPr>
        <dsp:cNvPr id="0" name=""/>
        <dsp:cNvSpPr/>
      </dsp:nvSpPr>
      <dsp:spPr>
        <a:xfrm>
          <a:off x="1469446" y="1155616"/>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Norm bağımlı testler</a:t>
          </a:r>
          <a:r>
            <a:rPr lang="tr-TR" sz="1600" kern="1200" dirty="0" smtClean="0">
              <a:effectLst>
                <a:outerShdw blurRad="38100" dist="38100" dir="2700000" algn="tl">
                  <a:srgbClr val="000000">
                    <a:alpha val="43137"/>
                  </a:srgbClr>
                </a:outerShdw>
              </a:effectLst>
              <a:latin typeface="Cambria" pitchFamily="18" charset="0"/>
            </a:rPr>
            <a:t>, yetenek ve başarı testleri</a:t>
          </a:r>
          <a:endParaRPr lang="tr-TR" sz="1600" kern="1200" dirty="0">
            <a:effectLst>
              <a:outerShdw blurRad="38100" dist="38100" dir="2700000" algn="tl">
                <a:srgbClr val="000000">
                  <a:alpha val="43137"/>
                </a:srgbClr>
              </a:outerShdw>
            </a:effectLst>
            <a:latin typeface="Cambria" pitchFamily="18" charset="0"/>
          </a:endParaRPr>
        </a:p>
      </dsp:txBody>
      <dsp:txXfrm>
        <a:off x="1496504" y="1182674"/>
        <a:ext cx="2655718" cy="869707"/>
      </dsp:txXfrm>
    </dsp:sp>
    <dsp:sp modelId="{1F5006BA-B600-4F93-92CC-E272FE87D727}">
      <dsp:nvSpPr>
        <dsp:cNvPr id="0" name=""/>
        <dsp:cNvSpPr/>
      </dsp:nvSpPr>
      <dsp:spPr>
        <a:xfrm>
          <a:off x="1130716" y="924660"/>
          <a:ext cx="338729" cy="1847647"/>
        </a:xfrm>
        <a:custGeom>
          <a:avLst/>
          <a:gdLst/>
          <a:ahLst/>
          <a:cxnLst/>
          <a:rect l="0" t="0" r="0" b="0"/>
          <a:pathLst>
            <a:path>
              <a:moveTo>
                <a:pt x="0" y="0"/>
              </a:moveTo>
              <a:lnTo>
                <a:pt x="0" y="1847647"/>
              </a:lnTo>
              <a:lnTo>
                <a:pt x="338729" y="184764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E873BB-9676-46D3-B243-3C450E2DA8FF}">
      <dsp:nvSpPr>
        <dsp:cNvPr id="0" name=""/>
        <dsp:cNvSpPr/>
      </dsp:nvSpPr>
      <dsp:spPr>
        <a:xfrm>
          <a:off x="1469446" y="2310396"/>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98522"/>
              <a:satOff val="2942"/>
              <a:lumOff val="1137"/>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kern="1200" dirty="0">
            <a:effectLst>
              <a:outerShdw blurRad="38100" dist="38100" dir="2700000" algn="tl">
                <a:srgbClr val="000000">
                  <a:alpha val="43137"/>
                </a:srgbClr>
              </a:outerShdw>
            </a:effectLst>
            <a:latin typeface="Cambria" pitchFamily="18" charset="0"/>
          </a:endParaRPr>
        </a:p>
      </dsp:txBody>
      <dsp:txXfrm>
        <a:off x="1496504" y="2337454"/>
        <a:ext cx="2655718" cy="869707"/>
      </dsp:txXfrm>
    </dsp:sp>
    <dsp:sp modelId="{76839E26-2925-4D38-9C25-D1DFFF2D55F8}">
      <dsp:nvSpPr>
        <dsp:cNvPr id="0" name=""/>
        <dsp:cNvSpPr/>
      </dsp:nvSpPr>
      <dsp:spPr>
        <a:xfrm>
          <a:off x="4641191" y="836"/>
          <a:ext cx="3387292" cy="923823"/>
        </a:xfrm>
        <a:prstGeom prst="roundRect">
          <a:avLst>
            <a:gd name="adj" fmla="val 10000"/>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SINIF DEĞERLENDİRMELERİ</a:t>
          </a:r>
          <a:endParaRPr lang="tr-TR" sz="1800" b="1" kern="1200" dirty="0">
            <a:effectLst>
              <a:outerShdw blurRad="38100" dist="38100" dir="2700000" algn="tl">
                <a:srgbClr val="000000">
                  <a:alpha val="43137"/>
                </a:srgbClr>
              </a:outerShdw>
            </a:effectLst>
            <a:latin typeface="Cambria" pitchFamily="18" charset="0"/>
          </a:endParaRPr>
        </a:p>
      </dsp:txBody>
      <dsp:txXfrm>
        <a:off x="4668249" y="27894"/>
        <a:ext cx="3333176" cy="869707"/>
      </dsp:txXfrm>
    </dsp:sp>
    <dsp:sp modelId="{7E889F70-0D3E-4B64-813C-E5790608E89E}">
      <dsp:nvSpPr>
        <dsp:cNvPr id="0" name=""/>
        <dsp:cNvSpPr/>
      </dsp:nvSpPr>
      <dsp:spPr>
        <a:xfrm>
          <a:off x="4979921" y="924660"/>
          <a:ext cx="338729" cy="692867"/>
        </a:xfrm>
        <a:custGeom>
          <a:avLst/>
          <a:gdLst/>
          <a:ahLst/>
          <a:cxnLst/>
          <a:rect l="0" t="0" r="0" b="0"/>
          <a:pathLst>
            <a:path>
              <a:moveTo>
                <a:pt x="0" y="0"/>
              </a:moveTo>
              <a:lnTo>
                <a:pt x="0" y="692867"/>
              </a:lnTo>
              <a:lnTo>
                <a:pt x="338729" y="69286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ACDAC59-5DF3-4796-89D7-217E952C9A2E}">
      <dsp:nvSpPr>
        <dsp:cNvPr id="0" name=""/>
        <dsp:cNvSpPr/>
      </dsp:nvSpPr>
      <dsp:spPr>
        <a:xfrm>
          <a:off x="5318650" y="1155616"/>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197045"/>
              <a:satOff val="5884"/>
              <a:lumOff val="2274"/>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Ölçüt bağımlı testler; </a:t>
          </a:r>
          <a:r>
            <a:rPr lang="tr-TR" sz="1600" kern="12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kern="1200" dirty="0">
            <a:effectLst>
              <a:outerShdw blurRad="38100" dist="38100" dir="2700000" algn="tl">
                <a:srgbClr val="000000">
                  <a:alpha val="43137"/>
                </a:srgbClr>
              </a:outerShdw>
            </a:effectLst>
            <a:latin typeface="Cambria" pitchFamily="18" charset="0"/>
          </a:endParaRPr>
        </a:p>
      </dsp:txBody>
      <dsp:txXfrm>
        <a:off x="5345708" y="1182674"/>
        <a:ext cx="2655718" cy="869707"/>
      </dsp:txXfrm>
    </dsp:sp>
    <dsp:sp modelId="{AFD21C36-C564-410E-AD2D-CDDF45413757}">
      <dsp:nvSpPr>
        <dsp:cNvPr id="0" name=""/>
        <dsp:cNvSpPr/>
      </dsp:nvSpPr>
      <dsp:spPr>
        <a:xfrm>
          <a:off x="4979921" y="924660"/>
          <a:ext cx="338729" cy="1847647"/>
        </a:xfrm>
        <a:custGeom>
          <a:avLst/>
          <a:gdLst/>
          <a:ahLst/>
          <a:cxnLst/>
          <a:rect l="0" t="0" r="0" b="0"/>
          <a:pathLst>
            <a:path>
              <a:moveTo>
                <a:pt x="0" y="0"/>
              </a:moveTo>
              <a:lnTo>
                <a:pt x="0" y="1847647"/>
              </a:lnTo>
              <a:lnTo>
                <a:pt x="338729" y="184764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737481-3FFC-4649-977E-D4ECE8F284CB}">
      <dsp:nvSpPr>
        <dsp:cNvPr id="0" name=""/>
        <dsp:cNvSpPr/>
      </dsp:nvSpPr>
      <dsp:spPr>
        <a:xfrm>
          <a:off x="5318650" y="2310396"/>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295567"/>
              <a:satOff val="8825"/>
              <a:lumOff val="3412"/>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Müfredat temelli değerlendirme; </a:t>
          </a:r>
          <a:r>
            <a:rPr lang="tr-TR" sz="1600" kern="12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kern="1200" dirty="0">
            <a:effectLst>
              <a:outerShdw blurRad="38100" dist="38100" dir="2700000" algn="tl">
                <a:srgbClr val="000000">
                  <a:alpha val="43137"/>
                </a:srgbClr>
              </a:outerShdw>
            </a:effectLst>
            <a:latin typeface="Cambria" pitchFamily="18" charset="0"/>
          </a:endParaRPr>
        </a:p>
      </dsp:txBody>
      <dsp:txXfrm>
        <a:off x="5345708" y="2337454"/>
        <a:ext cx="2655718" cy="869707"/>
      </dsp:txXfrm>
    </dsp:sp>
    <dsp:sp modelId="{989EF2E1-4912-4CA5-A20B-8C1ADE250DE7}">
      <dsp:nvSpPr>
        <dsp:cNvPr id="0" name=""/>
        <dsp:cNvSpPr/>
      </dsp:nvSpPr>
      <dsp:spPr>
        <a:xfrm>
          <a:off x="4979921" y="924660"/>
          <a:ext cx="338729" cy="3002427"/>
        </a:xfrm>
        <a:custGeom>
          <a:avLst/>
          <a:gdLst/>
          <a:ahLst/>
          <a:cxnLst/>
          <a:rect l="0" t="0" r="0" b="0"/>
          <a:pathLst>
            <a:path>
              <a:moveTo>
                <a:pt x="0" y="0"/>
              </a:moveTo>
              <a:lnTo>
                <a:pt x="0" y="3002427"/>
              </a:lnTo>
              <a:lnTo>
                <a:pt x="338729" y="300242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FA27D30-F9EE-4E23-A5CE-5E349CF2D50E}">
      <dsp:nvSpPr>
        <dsp:cNvPr id="0" name=""/>
        <dsp:cNvSpPr/>
      </dsp:nvSpPr>
      <dsp:spPr>
        <a:xfrm>
          <a:off x="5318650" y="3465175"/>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394089"/>
              <a:satOff val="11767"/>
              <a:lumOff val="4549"/>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Portfolyo değerlendirme</a:t>
          </a:r>
          <a:r>
            <a:rPr lang="tr-TR" sz="1600" kern="12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kern="1200" dirty="0">
            <a:effectLst>
              <a:outerShdw blurRad="38100" dist="38100" dir="2700000" algn="tl">
                <a:srgbClr val="000000">
                  <a:alpha val="43137"/>
                </a:srgbClr>
              </a:outerShdw>
            </a:effectLst>
            <a:latin typeface="Cambria" pitchFamily="18" charset="0"/>
          </a:endParaRPr>
        </a:p>
      </dsp:txBody>
      <dsp:txXfrm>
        <a:off x="5345708" y="3492233"/>
        <a:ext cx="2655718" cy="869707"/>
      </dsp:txXfrm>
    </dsp:sp>
    <dsp:sp modelId="{5F5C9A08-C496-46B7-B507-95819B81D2EF}">
      <dsp:nvSpPr>
        <dsp:cNvPr id="0" name=""/>
        <dsp:cNvSpPr/>
      </dsp:nvSpPr>
      <dsp:spPr>
        <a:xfrm>
          <a:off x="4979921" y="924660"/>
          <a:ext cx="338729" cy="4157207"/>
        </a:xfrm>
        <a:custGeom>
          <a:avLst/>
          <a:gdLst/>
          <a:ahLst/>
          <a:cxnLst/>
          <a:rect l="0" t="0" r="0" b="0"/>
          <a:pathLst>
            <a:path>
              <a:moveTo>
                <a:pt x="0" y="0"/>
              </a:moveTo>
              <a:lnTo>
                <a:pt x="0" y="4157207"/>
              </a:lnTo>
              <a:lnTo>
                <a:pt x="338729" y="4157207"/>
              </a:lnTo>
            </a:path>
          </a:pathLst>
        </a:custGeom>
        <a:noFill/>
        <a:ln w="15875" cap="rnd"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EA19B8-6568-4D15-96E2-A21185542C73}">
      <dsp:nvSpPr>
        <dsp:cNvPr id="0" name=""/>
        <dsp:cNvSpPr/>
      </dsp:nvSpPr>
      <dsp:spPr>
        <a:xfrm>
          <a:off x="5318650" y="4619955"/>
          <a:ext cx="2709834" cy="923823"/>
        </a:xfrm>
        <a:prstGeom prst="roundRect">
          <a:avLst>
            <a:gd name="adj" fmla="val 10000"/>
          </a:avLst>
        </a:prstGeom>
        <a:solidFill>
          <a:schemeClr val="lt1">
            <a:alpha val="90000"/>
            <a:hueOff val="0"/>
            <a:satOff val="0"/>
            <a:lumOff val="0"/>
            <a:alphaOff val="0"/>
          </a:schemeClr>
        </a:solidFill>
        <a:ln w="9525" cap="rnd" cmpd="sng" algn="ctr">
          <a:solidFill>
            <a:schemeClr val="accent4">
              <a:hueOff val="-492612"/>
              <a:satOff val="14709"/>
              <a:lumOff val="5686"/>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Gözlemler: </a:t>
          </a:r>
          <a:r>
            <a:rPr lang="tr-TR" sz="1600" i="0" kern="120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kern="1200" dirty="0">
            <a:effectLst>
              <a:outerShdw blurRad="38100" dist="38100" dir="2700000" algn="tl">
                <a:srgbClr val="000000">
                  <a:alpha val="43137"/>
                </a:srgbClr>
              </a:outerShdw>
            </a:effectLst>
            <a:latin typeface="Cambria" pitchFamily="18" charset="0"/>
          </a:endParaRPr>
        </a:p>
      </dsp:txBody>
      <dsp:txXfrm>
        <a:off x="5345708" y="4647013"/>
        <a:ext cx="2655718" cy="8697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3DECD-C80F-4913-8062-ADAF3A6A9F7E}">
      <dsp:nvSpPr>
        <dsp:cNvPr id="0" name=""/>
        <dsp:cNvSpPr/>
      </dsp:nvSpPr>
      <dsp:spPr>
        <a:xfrm>
          <a:off x="1026349" y="68"/>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kern="1200" dirty="0">
            <a:effectLst>
              <a:outerShdw blurRad="38100" dist="38100" dir="2700000" algn="tl">
                <a:srgbClr val="000000">
                  <a:alpha val="43137"/>
                </a:srgbClr>
              </a:outerShdw>
            </a:effectLst>
            <a:latin typeface="Cambria" pitchFamily="18" charset="0"/>
          </a:endParaRPr>
        </a:p>
      </dsp:txBody>
      <dsp:txXfrm>
        <a:off x="1026349" y="68"/>
        <a:ext cx="6146387" cy="558762"/>
      </dsp:txXfrm>
    </dsp:sp>
    <dsp:sp modelId="{BF753D85-0A6D-4453-B9A9-A1E1FEF62118}">
      <dsp:nvSpPr>
        <dsp:cNvPr id="0" name=""/>
        <dsp:cNvSpPr/>
      </dsp:nvSpPr>
      <dsp:spPr>
        <a:xfrm>
          <a:off x="1026349" y="558830"/>
          <a:ext cx="1438254" cy="113821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971EF98-B556-4637-917C-2A5A8B33A0AA}">
      <dsp:nvSpPr>
        <dsp:cNvPr id="0" name=""/>
        <dsp:cNvSpPr/>
      </dsp:nvSpPr>
      <dsp:spPr>
        <a:xfrm>
          <a:off x="1890258" y="558830"/>
          <a:ext cx="1438254" cy="113821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00644E4-39F3-44F4-94C1-B0E182BD743A}">
      <dsp:nvSpPr>
        <dsp:cNvPr id="0" name=""/>
        <dsp:cNvSpPr/>
      </dsp:nvSpPr>
      <dsp:spPr>
        <a:xfrm>
          <a:off x="2754850" y="558830"/>
          <a:ext cx="1438254" cy="113821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C8260CE-4ABA-4C6A-852A-18CFED48AC81}">
      <dsp:nvSpPr>
        <dsp:cNvPr id="0" name=""/>
        <dsp:cNvSpPr/>
      </dsp:nvSpPr>
      <dsp:spPr>
        <a:xfrm>
          <a:off x="3618759" y="558830"/>
          <a:ext cx="1438254" cy="113821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83B9DBA-1CA8-4F6E-9929-C52BA4982A28}">
      <dsp:nvSpPr>
        <dsp:cNvPr id="0" name=""/>
        <dsp:cNvSpPr/>
      </dsp:nvSpPr>
      <dsp:spPr>
        <a:xfrm>
          <a:off x="4483351" y="558830"/>
          <a:ext cx="1438254" cy="113821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5FC6D8E-BBED-407E-B73B-50D4F1242223}">
      <dsp:nvSpPr>
        <dsp:cNvPr id="0" name=""/>
        <dsp:cNvSpPr/>
      </dsp:nvSpPr>
      <dsp:spPr>
        <a:xfrm>
          <a:off x="5347260" y="558830"/>
          <a:ext cx="1438254" cy="113821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0727D57-F9CF-4A24-8ADB-736DEFEDF2EE}">
      <dsp:nvSpPr>
        <dsp:cNvPr id="0" name=""/>
        <dsp:cNvSpPr/>
      </dsp:nvSpPr>
      <dsp:spPr>
        <a:xfrm>
          <a:off x="6211851" y="558830"/>
          <a:ext cx="1438254" cy="113821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8885D99-92B1-45E5-831B-6D956C4265EE}">
      <dsp:nvSpPr>
        <dsp:cNvPr id="0" name=""/>
        <dsp:cNvSpPr/>
      </dsp:nvSpPr>
      <dsp:spPr>
        <a:xfrm>
          <a:off x="1026349" y="672652"/>
          <a:ext cx="6226290" cy="910575"/>
        </a:xfrm>
        <a:prstGeom prst="rect">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kern="1200" dirty="0">
            <a:effectLst>
              <a:outerShdw blurRad="38100" dist="38100" dir="2700000" algn="tl">
                <a:srgbClr val="000000">
                  <a:alpha val="43137"/>
                </a:srgbClr>
              </a:outerShdw>
            </a:effectLst>
            <a:latin typeface="Cambria" pitchFamily="18" charset="0"/>
          </a:endParaRPr>
        </a:p>
      </dsp:txBody>
      <dsp:txXfrm>
        <a:off x="1026349" y="672652"/>
        <a:ext cx="6226290" cy="910575"/>
      </dsp:txXfrm>
    </dsp:sp>
    <dsp:sp modelId="{5F171060-13CC-4B52-8570-7765BCB194F8}">
      <dsp:nvSpPr>
        <dsp:cNvPr id="0" name=""/>
        <dsp:cNvSpPr/>
      </dsp:nvSpPr>
      <dsp:spPr>
        <a:xfrm>
          <a:off x="1026349" y="1779800"/>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kern="1200" dirty="0">
            <a:effectLst>
              <a:outerShdw blurRad="38100" dist="38100" dir="2700000" algn="tl">
                <a:srgbClr val="000000">
                  <a:alpha val="43137"/>
                </a:srgbClr>
              </a:outerShdw>
            </a:effectLst>
            <a:latin typeface="Cambria" pitchFamily="18" charset="0"/>
          </a:endParaRPr>
        </a:p>
      </dsp:txBody>
      <dsp:txXfrm>
        <a:off x="1026349" y="1779800"/>
        <a:ext cx="6146387" cy="558762"/>
      </dsp:txXfrm>
    </dsp:sp>
    <dsp:sp modelId="{7A04C8E2-BA6F-4DB7-97CB-B37FA0B556B2}">
      <dsp:nvSpPr>
        <dsp:cNvPr id="0" name=""/>
        <dsp:cNvSpPr/>
      </dsp:nvSpPr>
      <dsp:spPr>
        <a:xfrm>
          <a:off x="1026349" y="2338563"/>
          <a:ext cx="1438254" cy="113821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6F429E-9DCD-4EB1-B69A-D31043BC8175}">
      <dsp:nvSpPr>
        <dsp:cNvPr id="0" name=""/>
        <dsp:cNvSpPr/>
      </dsp:nvSpPr>
      <dsp:spPr>
        <a:xfrm>
          <a:off x="1890258" y="2338563"/>
          <a:ext cx="1438254" cy="113821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AFBF418-9CF6-4ED6-BE57-E6DA6CA9CE4E}">
      <dsp:nvSpPr>
        <dsp:cNvPr id="0" name=""/>
        <dsp:cNvSpPr/>
      </dsp:nvSpPr>
      <dsp:spPr>
        <a:xfrm>
          <a:off x="2754850" y="2338563"/>
          <a:ext cx="1438254" cy="113821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9BF3471-30EB-4B8F-AFB7-CE25591E1C0B}">
      <dsp:nvSpPr>
        <dsp:cNvPr id="0" name=""/>
        <dsp:cNvSpPr/>
      </dsp:nvSpPr>
      <dsp:spPr>
        <a:xfrm>
          <a:off x="3618759" y="2338563"/>
          <a:ext cx="1438254" cy="113821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9133767-9ED6-496F-88A8-5D7685CFE43D}">
      <dsp:nvSpPr>
        <dsp:cNvPr id="0" name=""/>
        <dsp:cNvSpPr/>
      </dsp:nvSpPr>
      <dsp:spPr>
        <a:xfrm>
          <a:off x="4483351" y="2338563"/>
          <a:ext cx="1438254" cy="113821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4BD6A53-482F-4C5E-BE79-BF22338718F2}">
      <dsp:nvSpPr>
        <dsp:cNvPr id="0" name=""/>
        <dsp:cNvSpPr/>
      </dsp:nvSpPr>
      <dsp:spPr>
        <a:xfrm>
          <a:off x="5347260" y="2338563"/>
          <a:ext cx="1438254" cy="113821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C442715-E452-4B97-952F-8FBA9DF05A48}">
      <dsp:nvSpPr>
        <dsp:cNvPr id="0" name=""/>
        <dsp:cNvSpPr/>
      </dsp:nvSpPr>
      <dsp:spPr>
        <a:xfrm>
          <a:off x="6211851" y="2338563"/>
          <a:ext cx="1438254" cy="113821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3523D02-CA8E-417F-854D-B0AA5FEA8935}">
      <dsp:nvSpPr>
        <dsp:cNvPr id="0" name=""/>
        <dsp:cNvSpPr/>
      </dsp:nvSpPr>
      <dsp:spPr>
        <a:xfrm>
          <a:off x="1026349" y="2452385"/>
          <a:ext cx="6226290" cy="910575"/>
        </a:xfrm>
        <a:prstGeom prst="rect">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kern="1200" dirty="0">
            <a:effectLst>
              <a:outerShdw blurRad="38100" dist="38100" dir="2700000" algn="tl">
                <a:srgbClr val="000000">
                  <a:alpha val="43137"/>
                </a:srgbClr>
              </a:outerShdw>
            </a:effectLst>
            <a:latin typeface="Cambria" pitchFamily="18" charset="0"/>
          </a:endParaRPr>
        </a:p>
      </dsp:txBody>
      <dsp:txXfrm>
        <a:off x="1026349" y="2452385"/>
        <a:ext cx="6226290" cy="910575"/>
      </dsp:txXfrm>
    </dsp:sp>
    <dsp:sp modelId="{90CBFC91-0215-4B48-9DEE-61E4A7F67236}">
      <dsp:nvSpPr>
        <dsp:cNvPr id="0" name=""/>
        <dsp:cNvSpPr/>
      </dsp:nvSpPr>
      <dsp:spPr>
        <a:xfrm>
          <a:off x="1026349" y="3559533"/>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kern="1200" dirty="0">
            <a:effectLst>
              <a:outerShdw blurRad="38100" dist="38100" dir="2700000" algn="tl">
                <a:srgbClr val="000000">
                  <a:alpha val="43137"/>
                </a:srgbClr>
              </a:outerShdw>
            </a:effectLst>
            <a:latin typeface="Cambria" pitchFamily="18" charset="0"/>
          </a:endParaRPr>
        </a:p>
      </dsp:txBody>
      <dsp:txXfrm>
        <a:off x="1026349" y="3559533"/>
        <a:ext cx="6146387" cy="558762"/>
      </dsp:txXfrm>
    </dsp:sp>
    <dsp:sp modelId="{6BC72CEB-6944-41C1-BDF7-AEA761135C58}">
      <dsp:nvSpPr>
        <dsp:cNvPr id="0" name=""/>
        <dsp:cNvSpPr/>
      </dsp:nvSpPr>
      <dsp:spPr>
        <a:xfrm>
          <a:off x="1026349" y="4118295"/>
          <a:ext cx="1438254" cy="113821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8F2A6E-4A3A-4494-80C1-F91F8F4D689B}">
      <dsp:nvSpPr>
        <dsp:cNvPr id="0" name=""/>
        <dsp:cNvSpPr/>
      </dsp:nvSpPr>
      <dsp:spPr>
        <a:xfrm>
          <a:off x="1890258" y="4118295"/>
          <a:ext cx="1438254" cy="113821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1B9F31-2D33-4B41-8BA8-165707161B3F}">
      <dsp:nvSpPr>
        <dsp:cNvPr id="0" name=""/>
        <dsp:cNvSpPr/>
      </dsp:nvSpPr>
      <dsp:spPr>
        <a:xfrm>
          <a:off x="2754850" y="4118295"/>
          <a:ext cx="1438254" cy="1138219"/>
        </a:xfrm>
        <a:prstGeom prst="chevron">
          <a:avLst>
            <a:gd name="adj" fmla="val 7061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F00917-ECCF-4957-B80E-BBC54EF0EAF4}">
      <dsp:nvSpPr>
        <dsp:cNvPr id="0" name=""/>
        <dsp:cNvSpPr/>
      </dsp:nvSpPr>
      <dsp:spPr>
        <a:xfrm>
          <a:off x="3618759" y="4118295"/>
          <a:ext cx="1438254" cy="1138219"/>
        </a:xfrm>
        <a:prstGeom prst="chevron">
          <a:avLst>
            <a:gd name="adj" fmla="val 7061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5AC8ED-B754-404A-A668-85D382E3BB23}">
      <dsp:nvSpPr>
        <dsp:cNvPr id="0" name=""/>
        <dsp:cNvSpPr/>
      </dsp:nvSpPr>
      <dsp:spPr>
        <a:xfrm>
          <a:off x="4483351" y="4118295"/>
          <a:ext cx="1438254" cy="1138219"/>
        </a:xfrm>
        <a:prstGeom prst="chevron">
          <a:avLst>
            <a:gd name="adj" fmla="val 7061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0513BC7-41DB-40CD-8D77-61C59E0A1E3D}">
      <dsp:nvSpPr>
        <dsp:cNvPr id="0" name=""/>
        <dsp:cNvSpPr/>
      </dsp:nvSpPr>
      <dsp:spPr>
        <a:xfrm>
          <a:off x="5347260" y="4118295"/>
          <a:ext cx="1438254" cy="1138219"/>
        </a:xfrm>
        <a:prstGeom prst="chevron">
          <a:avLst>
            <a:gd name="adj" fmla="val 7061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3EA6CD-2ACF-4A11-9D3B-D2A64FD165B1}">
      <dsp:nvSpPr>
        <dsp:cNvPr id="0" name=""/>
        <dsp:cNvSpPr/>
      </dsp:nvSpPr>
      <dsp:spPr>
        <a:xfrm>
          <a:off x="6211851" y="4118295"/>
          <a:ext cx="1438254" cy="1138219"/>
        </a:xfrm>
        <a:prstGeom prst="chevron">
          <a:avLst>
            <a:gd name="adj" fmla="val 706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7513E5-D8AE-4A8C-AA2C-1A2EB520E8E6}">
      <dsp:nvSpPr>
        <dsp:cNvPr id="0" name=""/>
        <dsp:cNvSpPr/>
      </dsp:nvSpPr>
      <dsp:spPr>
        <a:xfrm>
          <a:off x="1026349" y="4232117"/>
          <a:ext cx="6226290" cy="910575"/>
        </a:xfrm>
        <a:prstGeom prst="rect">
          <a:avLst/>
        </a:prstGeom>
        <a:solidFill>
          <a:schemeClr val="lt1">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işitme ve görme yetersizliği öğrenememe durumu değildir.</a:t>
          </a:r>
          <a:endParaRPr lang="tr-TR" sz="1800" kern="1200" dirty="0">
            <a:effectLst>
              <a:outerShdw blurRad="38100" dist="38100" dir="2700000" algn="tl">
                <a:srgbClr val="000000">
                  <a:alpha val="43137"/>
                </a:srgbClr>
              </a:outerShdw>
            </a:effectLst>
            <a:latin typeface="Cambria" pitchFamily="18" charset="0"/>
          </a:endParaRPr>
        </a:p>
      </dsp:txBody>
      <dsp:txXfrm>
        <a:off x="1026349" y="4232117"/>
        <a:ext cx="6226290" cy="910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373044" y="1373566"/>
          <a:ext cx="4680520" cy="1933386"/>
        </a:xfrm>
        <a:prstGeom prst="parallelogram">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a:t>
          </a:r>
        </a:p>
        <a:p>
          <a:pPr lvl="0" algn="ctr" defTabSz="800100">
            <a:lnSpc>
              <a:spcPct val="90000"/>
            </a:lnSpc>
            <a:spcBef>
              <a:spcPct val="0"/>
            </a:spcBef>
            <a:spcAft>
              <a:spcPct val="35000"/>
            </a:spcAft>
          </a:pPr>
          <a:r>
            <a:rPr lang="tr-TR" sz="1800" kern="1200" dirty="0" err="1" smtClean="0">
              <a:effectLst>
                <a:outerShdw blurRad="38100" dist="38100" dir="2700000" algn="tl">
                  <a:srgbClr val="000000">
                    <a:alpha val="43137"/>
                  </a:srgbClr>
                </a:outerShdw>
              </a:effectLst>
              <a:latin typeface="Cambria" pitchFamily="18" charset="0"/>
            </a:rPr>
            <a:t>Disleksi</a:t>
          </a:r>
          <a:r>
            <a:rPr lang="tr-TR" sz="1800" kern="1200" dirty="0" smtClean="0">
              <a:effectLst>
                <a:outerShdw blurRad="38100" dist="38100" dir="2700000" algn="tl">
                  <a:srgbClr val="000000">
                    <a:alpha val="43137"/>
                  </a:srgbClr>
                </a:outerShdw>
              </a:effectLst>
              <a:latin typeface="Cambria" pitchFamily="18" charset="0"/>
            </a:rPr>
            <a:t> bir okuma güçlüğü terimidir. Harf tanıma ve hecelemede sürekli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44829" y="591437"/>
        <a:ext cx="1444774" cy="3497644"/>
      </dsp:txXfrm>
    </dsp:sp>
    <dsp:sp modelId="{D9A6ABC7-F5DE-4273-9F3A-EC4E4F8AD71B}">
      <dsp:nvSpPr>
        <dsp:cNvPr id="0" name=""/>
        <dsp:cNvSpPr/>
      </dsp:nvSpPr>
      <dsp:spPr>
        <a:xfrm rot="16200000">
          <a:off x="801995" y="1276916"/>
          <a:ext cx="4680520" cy="2126686"/>
        </a:xfrm>
        <a:prstGeom prst="parallelogram">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ANLAMA</a:t>
          </a:r>
        </a:p>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356792" y="611572"/>
        <a:ext cx="1570926" cy="3457374"/>
      </dsp:txXfrm>
    </dsp:sp>
    <dsp:sp modelId="{EB29A462-501D-481B-9D5D-5EAFF2D77EB9}">
      <dsp:nvSpPr>
        <dsp:cNvPr id="0" name=""/>
        <dsp:cNvSpPr/>
      </dsp:nvSpPr>
      <dsp:spPr>
        <a:xfrm rot="16200000">
          <a:off x="2977036" y="1373566"/>
          <a:ext cx="4680520" cy="1933386"/>
        </a:xfrm>
        <a:prstGeom prst="parallelogram">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YAZMA</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4594909" y="591437"/>
        <a:ext cx="1444774" cy="3497644"/>
      </dsp:txXfrm>
    </dsp:sp>
    <dsp:sp modelId="{9EE58FD8-58A1-499D-A824-48AB5BBB9636}">
      <dsp:nvSpPr>
        <dsp:cNvPr id="0" name=""/>
        <dsp:cNvSpPr/>
      </dsp:nvSpPr>
      <dsp:spPr>
        <a:xfrm rot="16200000">
          <a:off x="5122448" y="1306545"/>
          <a:ext cx="4680520" cy="2067428"/>
        </a:xfrm>
        <a:prstGeom prst="parallelogram">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MATEMATİK</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Aritmetik işlem yetersizliği </a:t>
          </a:r>
          <a:r>
            <a:rPr lang="tr-TR" sz="1800" kern="1200" dirty="0" err="1" smtClean="0">
              <a:effectLst>
                <a:outerShdw blurRad="38100" dist="38100" dir="2700000" algn="tl">
                  <a:srgbClr val="000000">
                    <a:alpha val="43137"/>
                  </a:srgbClr>
                </a:outerShdw>
              </a:effectLst>
              <a:latin typeface="Cambria" pitchFamily="18" charset="0"/>
            </a:rPr>
            <a:t>dyscalcula</a:t>
          </a:r>
          <a:r>
            <a:rPr lang="tr-TR" sz="1800" kern="12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6696405" y="605399"/>
        <a:ext cx="1532606" cy="34697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451681" y="454374"/>
          <a:ext cx="4680520" cy="3771770"/>
        </a:xfrm>
        <a:prstGeom prst="cloudCallout">
          <a:avLst/>
        </a:prstGeom>
        <a:gradFill rotWithShape="0">
          <a:gsLst>
            <a:gs pos="0">
              <a:schemeClr val="accent4">
                <a:shade val="50000"/>
                <a:hueOff val="0"/>
                <a:satOff val="0"/>
                <a:lumOff val="0"/>
                <a:alphaOff val="0"/>
                <a:tint val="96000"/>
                <a:lumMod val="104000"/>
              </a:schemeClr>
            </a:gs>
            <a:gs pos="100000">
              <a:schemeClr val="accent4">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72301" y="977924"/>
        <a:ext cx="2457762" cy="3057507"/>
      </dsp:txXfrm>
    </dsp:sp>
    <dsp:sp modelId="{D9A6ABC7-F5DE-4273-9F3A-EC4E4F8AD71B}">
      <dsp:nvSpPr>
        <dsp:cNvPr id="0" name=""/>
        <dsp:cNvSpPr/>
      </dsp:nvSpPr>
      <dsp:spPr>
        <a:xfrm rot="16200000">
          <a:off x="3791522" y="265823"/>
          <a:ext cx="4680520" cy="4148872"/>
        </a:xfrm>
        <a:prstGeom prst="cloudCallout">
          <a:avLst/>
        </a:prstGeom>
        <a:gradFill rotWithShape="0">
          <a:gsLst>
            <a:gs pos="0">
              <a:schemeClr val="accent4">
                <a:shade val="50000"/>
                <a:hueOff val="210010"/>
                <a:satOff val="-13582"/>
                <a:lumOff val="45514"/>
                <a:alphaOff val="0"/>
                <a:tint val="96000"/>
                <a:lumMod val="104000"/>
              </a:schemeClr>
            </a:gs>
            <a:gs pos="100000">
              <a:schemeClr val="accent4">
                <a:shade val="50000"/>
                <a:hueOff val="210010"/>
                <a:satOff val="-13582"/>
                <a:lumOff val="4551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683903" y="977924"/>
        <a:ext cx="2703489" cy="30575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262912" y="601201"/>
          <a:ext cx="4680520" cy="3478116"/>
        </a:xfrm>
        <a:prstGeom prst="pentagon">
          <a:avLst/>
        </a:prstGeom>
        <a:gradFill rotWithShape="0">
          <a:gsLst>
            <a:gs pos="0">
              <a:schemeClr val="accent3">
                <a:shade val="50000"/>
                <a:hueOff val="0"/>
                <a:satOff val="0"/>
                <a:lumOff val="0"/>
                <a:alphaOff val="0"/>
                <a:tint val="96000"/>
                <a:lumMod val="104000"/>
              </a:schemeClr>
            </a:gs>
            <a:gs pos="100000">
              <a:schemeClr val="accent3">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1159360" y="893903"/>
        <a:ext cx="2657037" cy="2892714"/>
      </dsp:txXfrm>
    </dsp:sp>
    <dsp:sp modelId="{D9A6ABC7-F5DE-4273-9F3A-EC4E4F8AD71B}">
      <dsp:nvSpPr>
        <dsp:cNvPr id="0" name=""/>
        <dsp:cNvSpPr/>
      </dsp:nvSpPr>
      <dsp:spPr>
        <a:xfrm rot="16200000">
          <a:off x="3811088" y="620985"/>
          <a:ext cx="4680520" cy="3438549"/>
        </a:xfrm>
        <a:prstGeom prst="pentagon">
          <a:avLst/>
        </a:prstGeom>
        <a:gradFill rotWithShape="0">
          <a:gsLst>
            <a:gs pos="0">
              <a:schemeClr val="accent3">
                <a:shade val="50000"/>
                <a:hueOff val="-271579"/>
                <a:satOff val="-13854"/>
                <a:lumOff val="43805"/>
                <a:alphaOff val="0"/>
                <a:tint val="96000"/>
                <a:lumMod val="104000"/>
              </a:schemeClr>
            </a:gs>
            <a:gs pos="100000">
              <a:schemeClr val="accent3">
                <a:shade val="50000"/>
                <a:hueOff val="-271579"/>
                <a:satOff val="-13854"/>
                <a:lumOff val="4380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243802" y="893903"/>
        <a:ext cx="2626811" cy="28927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530421" y="674437"/>
          <a:ext cx="5040560" cy="3691684"/>
        </a:xfrm>
        <a:prstGeom prst="star7">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875205" y="1121630"/>
        <a:ext cx="2048737" cy="2797298"/>
      </dsp:txXfrm>
    </dsp:sp>
    <dsp:sp modelId="{D9A6ABC7-F5DE-4273-9F3A-EC4E4F8AD71B}">
      <dsp:nvSpPr>
        <dsp:cNvPr id="0" name=""/>
        <dsp:cNvSpPr/>
      </dsp:nvSpPr>
      <dsp:spPr>
        <a:xfrm rot="16200000">
          <a:off x="4008782" y="695435"/>
          <a:ext cx="5040560" cy="3649688"/>
        </a:xfrm>
        <a:prstGeom prst="star7">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5427088" y="1121630"/>
        <a:ext cx="2025431" cy="27972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54460" y="498684"/>
          <a:ext cx="4536504" cy="3539135"/>
        </a:xfrm>
        <a:prstGeom prst="snip2SameRect">
          <a:avLst/>
        </a:prstGeom>
        <a:gradFill rotWithShape="0">
          <a:gsLst>
            <a:gs pos="0">
              <a:schemeClr val="accent3">
                <a:alpha val="90000"/>
                <a:hueOff val="0"/>
                <a:satOff val="0"/>
                <a:lumOff val="0"/>
                <a:alphaOff val="0"/>
                <a:tint val="96000"/>
                <a:lumMod val="104000"/>
              </a:schemeClr>
            </a:gs>
            <a:gs pos="100000">
              <a:schemeClr val="accent3">
                <a:alpha val="9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kern="12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kern="12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39158" y="294934"/>
        <a:ext cx="3244201" cy="3946636"/>
      </dsp:txXfrm>
    </dsp:sp>
    <dsp:sp modelId="{D9A6ABC7-F5DE-4273-9F3A-EC4E4F8AD71B}">
      <dsp:nvSpPr>
        <dsp:cNvPr id="0" name=""/>
        <dsp:cNvSpPr/>
      </dsp:nvSpPr>
      <dsp:spPr>
        <a:xfrm rot="16200000">
          <a:off x="3991014" y="518814"/>
          <a:ext cx="4536504" cy="3498874"/>
        </a:xfrm>
        <a:prstGeom prst="snip2SameRect">
          <a:avLst/>
        </a:prstGeom>
        <a:gradFill rotWithShape="0">
          <a:gsLst>
            <a:gs pos="0">
              <a:schemeClr val="accent3">
                <a:alpha val="90000"/>
                <a:hueOff val="0"/>
                <a:satOff val="0"/>
                <a:lumOff val="0"/>
                <a:alphaOff val="-40000"/>
                <a:tint val="96000"/>
                <a:lumMod val="104000"/>
              </a:schemeClr>
            </a:gs>
            <a:gs pos="100000">
              <a:schemeClr val="accent3">
                <a:alpha val="90000"/>
                <a:hueOff val="0"/>
                <a:satOff val="0"/>
                <a:lumOff val="0"/>
                <a:alphaOff val="-4000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801408" y="291579"/>
        <a:ext cx="3207295" cy="39533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937176" y="941834"/>
          <a:ext cx="4536504" cy="2652835"/>
        </a:xfrm>
        <a:prstGeom prst="flowChartPunchedTap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Bellek problemleri: </a:t>
          </a:r>
        </a:p>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35225" y="0"/>
        <a:ext cx="1591701" cy="4536504"/>
      </dsp:txXfrm>
    </dsp:sp>
    <dsp:sp modelId="{D9A6ABC7-F5DE-4273-9F3A-EC4E4F8AD71B}">
      <dsp:nvSpPr>
        <dsp:cNvPr id="0" name=""/>
        <dsp:cNvSpPr/>
      </dsp:nvSpPr>
      <dsp:spPr>
        <a:xfrm rot="16200000">
          <a:off x="2148035" y="910301"/>
          <a:ext cx="4536504" cy="2715901"/>
        </a:xfrm>
        <a:prstGeom prst="flowChartPunchedTape">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601516" y="0"/>
        <a:ext cx="1629541" cy="4536504"/>
      </dsp:txXfrm>
    </dsp:sp>
    <dsp:sp modelId="{7EA89E06-6137-4C0D-94D7-F1A0DF408000}">
      <dsp:nvSpPr>
        <dsp:cNvPr id="0" name=""/>
        <dsp:cNvSpPr/>
      </dsp:nvSpPr>
      <dsp:spPr>
        <a:xfrm rot="16200000">
          <a:off x="5280947" y="894133"/>
          <a:ext cx="4536504" cy="2748236"/>
        </a:xfrm>
        <a:prstGeom prst="flowChartPunchedTape">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Üst 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724728" y="-1"/>
        <a:ext cx="1648942" cy="453650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64002223"/>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0194272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046253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5604316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5/23/2019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65726770"/>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5/23/2019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51871315"/>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5/23/2019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65085951"/>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605770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838335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285271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4686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489709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5058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5/23/2019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97438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774928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5/23/2019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623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5/23/2019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07162767"/>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1043608" y="980728"/>
            <a:ext cx="7632848" cy="3456384"/>
          </a:xfrm>
        </p:spPr>
        <p:txBody>
          <a:bodyPr>
            <a:normAutofit/>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11</a:t>
            </a:r>
          </a:p>
          <a:p>
            <a:pPr algn="ctr"/>
            <a:r>
              <a:rPr lang="tr-TR" sz="2800" i="1" dirty="0" smtClean="0">
                <a:effectLst>
                  <a:outerShdw blurRad="38100" dist="38100" dir="2700000" algn="tl">
                    <a:srgbClr val="000000">
                      <a:alpha val="43137"/>
                    </a:srgbClr>
                  </a:outerShdw>
                </a:effectLst>
                <a:latin typeface="Cambria" pitchFamily="18" charset="0"/>
              </a:rPr>
              <a:t>ÖĞRENME GÜÇLÜĞÜ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Güdülenme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Genelleme Problemi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extLst>
              <p:ext uri="{D42A27DB-BD31-4B8C-83A1-F6EECF244321}">
                <p14:modId xmlns:p14="http://schemas.microsoft.com/office/powerpoint/2010/main" val="832556879"/>
              </p:ext>
            </p:extLst>
          </p:nvPr>
        </p:nvGraphicFramePr>
        <p:xfrm>
          <a:off x="419794" y="1700808"/>
          <a:ext cx="8712968"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Sosyal Beceriler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467544" y="1628800"/>
          <a:ext cx="835292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Bellek, Bilişsel ve Üst Bilişsel Problemler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216024" y="1628800"/>
          <a:ext cx="892797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Algı, Motor ve Genel Koordinasyon Problemleri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Dikkat Bozukluğu ve Hiperaktivite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Doğrudan Öğretim Yöntemi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95536" y="1844824"/>
            <a:ext cx="8424936" cy="3416320"/>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Konuları küçük basamaklarla sunmayı, öğrencilerin sunumlarından ne kadar yararlandıklarını belirlemek amacıyla sıklıkla yapılan kontrolleri içeren, öğretme sorumluluğunun öğretmende başlayıp, öğrenciye aktarıldığı aşamalı bir yöntemdir (</a:t>
            </a:r>
            <a:r>
              <a:rPr lang="tr-TR" sz="2000" dirty="0" err="1" smtClean="0">
                <a:effectLst>
                  <a:outerShdw blurRad="38100" dist="38100" dir="2700000" algn="tl">
                    <a:srgbClr val="000000">
                      <a:alpha val="43137"/>
                    </a:srgbClr>
                  </a:outerShdw>
                </a:effectLst>
                <a:latin typeface="Cambria" pitchFamily="18" charset="0"/>
              </a:rPr>
              <a:t>Rosenshine</a:t>
            </a:r>
            <a:r>
              <a:rPr lang="tr-TR" sz="2000" dirty="0" smtClean="0">
                <a:effectLst>
                  <a:outerShdw blurRad="38100" dist="38100" dir="2700000" algn="tl">
                    <a:srgbClr val="000000">
                      <a:alpha val="43137"/>
                    </a:srgbClr>
                  </a:outerShdw>
                </a:effectLst>
                <a:latin typeface="Cambria" pitchFamily="18" charset="0"/>
              </a:rPr>
              <a:t>, 1986).</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Konu anlatım yöntemiyle sunulur. Öğretmen anlatırken model olur, sorular sorar. </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Daha sonra öğrenciden rehber altında uygulama istenir.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Son basamakta ise bağımsız uygulamalara yer verilir.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95536" y="1484784"/>
            <a:ext cx="8424936" cy="4555093"/>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Bir beceriyi gerçekleştirmede yetkin olan öğrenenler bir problemi çözmek için sistematik yollar izlerler. Bu yollara </a:t>
            </a:r>
            <a:r>
              <a:rPr lang="tr-TR" sz="2000" b="1" dirty="0" smtClean="0">
                <a:effectLst>
                  <a:outerShdw blurRad="38100" dist="38100" dir="2700000" algn="tl">
                    <a:srgbClr val="000000">
                      <a:alpha val="43137"/>
                    </a:srgbClr>
                  </a:outerShdw>
                </a:effectLst>
                <a:latin typeface="Cambria" pitchFamily="18" charset="0"/>
              </a:rPr>
              <a:t>strateji </a:t>
            </a:r>
            <a:r>
              <a:rPr lang="tr-TR" sz="2000" dirty="0" smtClean="0">
                <a:effectLst>
                  <a:outerShdw blurRad="38100" dist="38100" dir="2700000" algn="tl">
                    <a:srgbClr val="000000">
                      <a:alpha val="43137"/>
                    </a:srgbClr>
                  </a:outerShdw>
                </a:effectLst>
                <a:latin typeface="Cambria" pitchFamily="18" charset="0"/>
              </a:rPr>
              <a:t>denir.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yöntemin öğretimsel öğeleri; </a:t>
            </a:r>
          </a:p>
          <a:p>
            <a:r>
              <a:rPr lang="tr-TR" sz="2000" i="1" dirty="0" smtClean="0">
                <a:effectLst>
                  <a:outerShdw blurRad="38100" dist="38100" dir="2700000" algn="tl">
                    <a:srgbClr val="000000">
                      <a:alpha val="43137"/>
                    </a:srgbClr>
                  </a:outerShdw>
                </a:effectLst>
                <a:latin typeface="Cambria" pitchFamily="18" charset="0"/>
              </a:rPr>
              <a:t>destekleyiciler sunma, </a:t>
            </a:r>
          </a:p>
          <a:p>
            <a:r>
              <a:rPr lang="tr-TR" sz="2000" i="1" dirty="0" smtClean="0">
                <a:effectLst>
                  <a:outerShdw blurRad="38100" dist="38100" dir="2700000" algn="tl">
                    <a:srgbClr val="000000">
                      <a:alpha val="43137"/>
                    </a:srgbClr>
                  </a:outerShdw>
                </a:effectLst>
                <a:latin typeface="Cambria" pitchFamily="18" charset="0"/>
              </a:rPr>
              <a:t>strateji basamaklarını hatırlamayı sağlayacak hatırlatıcılar sunma, </a:t>
            </a:r>
          </a:p>
          <a:p>
            <a:r>
              <a:rPr lang="tr-TR" sz="2000" i="1" dirty="0" smtClean="0">
                <a:effectLst>
                  <a:outerShdw blurRad="38100" dist="38100" dir="2700000" algn="tl">
                    <a:srgbClr val="000000">
                      <a:alpha val="43137"/>
                    </a:srgbClr>
                  </a:outerShdw>
                </a:effectLst>
                <a:latin typeface="Cambria" pitchFamily="18" charset="0"/>
              </a:rPr>
              <a:t>etkileşimsel diyaloglara yer verme ve </a:t>
            </a:r>
          </a:p>
          <a:p>
            <a:r>
              <a:rPr lang="tr-TR" sz="2000" i="1" dirty="0" smtClean="0">
                <a:effectLst>
                  <a:outerShdw blurRad="38100" dist="38100" dir="2700000" algn="tl">
                    <a:srgbClr val="000000">
                      <a:alpha val="43137"/>
                    </a:srgbClr>
                  </a:outerShdw>
                </a:effectLst>
                <a:latin typeface="Cambria" pitchFamily="18" charset="0"/>
              </a:rPr>
              <a:t>üst bilişsel bilgiyi geliştirmedir.</a:t>
            </a:r>
          </a:p>
          <a:p>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Öğretimin en önemli kavramı destekleyicilerdir. (işlem kolaylaştırıcılar)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Öğretim esnasında uygulanacak strateji adımları belirlenmeli ve hatırlanması için ipuçları sunulmalıdır.</a:t>
            </a:r>
          </a:p>
          <a:p>
            <a:pPr>
              <a:buNone/>
            </a:pPr>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Öğretiminin Aşamaları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899592" y="1412776"/>
          <a:ext cx="734481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marL="514350" indent="-514350">
              <a:buFont typeface="Arial" panose="020B0604020202020204" pitchFamily="34" charset="0"/>
              <a:buChar char="•"/>
            </a:pPr>
            <a:r>
              <a:rPr lang="tr-TR" sz="2800" b="1" dirty="0" smtClean="0">
                <a:effectLst>
                  <a:outerShdw blurRad="38100" dist="38100" dir="2700000" algn="tl">
                    <a:srgbClr val="000000">
                      <a:alpha val="43137"/>
                    </a:srgbClr>
                  </a:outerShdw>
                </a:effectLst>
                <a:latin typeface="Cambria" pitchFamily="18" charset="0"/>
              </a:rPr>
              <a:t>OKUL ÖNCESİ DÖNEMDE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a:effectLst>
                  <a:outerShdw blurRad="38100" dist="38100" dir="2700000" algn="tl">
                    <a:srgbClr val="000000">
                      <a:alpha val="43137"/>
                    </a:srgbClr>
                  </a:outerShdw>
                </a:effectLst>
                <a:latin typeface="Cambria" pitchFamily="18" charset="0"/>
              </a:rPr>
              <a:t/>
            </a:r>
            <a:br>
              <a:rPr lang="tr-TR" sz="2800" b="1" dirty="0">
                <a:effectLst>
                  <a:outerShdw blurRad="38100" dist="38100" dir="2700000" algn="tl">
                    <a:srgbClr val="000000">
                      <a:alpha val="43137"/>
                    </a:srgbClr>
                  </a:outerShdw>
                </a:effectLst>
                <a:latin typeface="Cambria" pitchFamily="18" charset="0"/>
              </a:rPr>
            </a:br>
            <a:r>
              <a:rPr lang="tr-TR" sz="2800" i="1" dirty="0" smtClean="0">
                <a:effectLst>
                  <a:outerShdw blurRad="38100" dist="38100" dir="2700000" algn="tl">
                    <a:srgbClr val="000000">
                      <a:alpha val="43137"/>
                    </a:srgbClr>
                  </a:outerShdw>
                </a:effectLst>
                <a:latin typeface="Cambria" pitchFamily="18" charset="0"/>
              </a:rPr>
              <a:t>Okumaya Hazırlık Becerileri</a:t>
            </a:r>
            <a:r>
              <a:rPr lang="tr-TR" sz="2800" i="1" dirty="0">
                <a:effectLst>
                  <a:outerShdw blurRad="38100" dist="38100" dir="2700000" algn="tl">
                    <a:srgbClr val="000000">
                      <a:alpha val="43137"/>
                    </a:srgbClr>
                  </a:outerShdw>
                </a:effectLst>
                <a:latin typeface="Cambria" pitchFamily="18" charset="0"/>
              </a:rPr>
              <a:t/>
            </a:r>
            <a:br>
              <a:rPr lang="tr-TR" sz="2800" i="1" dirty="0">
                <a:effectLst>
                  <a:outerShdw blurRad="38100" dist="38100" dir="2700000" algn="tl">
                    <a:srgbClr val="000000">
                      <a:alpha val="43137"/>
                    </a:srgbClr>
                  </a:outerShdw>
                </a:effectLst>
                <a:latin typeface="Cambria" pitchFamily="18" charset="0"/>
              </a:rPr>
            </a:br>
            <a:r>
              <a:rPr lang="tr-TR" sz="2800" i="1" dirty="0">
                <a:effectLst>
                  <a:outerShdw blurRad="38100" dist="38100" dir="2700000" algn="tl">
                    <a:srgbClr val="000000">
                      <a:alpha val="43137"/>
                    </a:srgbClr>
                  </a:outerShdw>
                </a:effectLst>
                <a:latin typeface="Cambria" pitchFamily="18" charset="0"/>
              </a:rPr>
              <a:t>Yazmaya Hazırlık </a:t>
            </a:r>
            <a:r>
              <a:rPr lang="tr-TR" sz="2800" i="1" dirty="0" smtClean="0">
                <a:effectLst>
                  <a:outerShdw blurRad="38100" dist="38100" dir="2700000" algn="tl">
                    <a:srgbClr val="000000">
                      <a:alpha val="43137"/>
                    </a:srgbClr>
                  </a:outerShdw>
                </a:effectLst>
                <a:latin typeface="Cambria" pitchFamily="18" charset="0"/>
              </a:rPr>
              <a:t>Becerileri</a:t>
            </a:r>
            <a:br>
              <a:rPr lang="tr-TR" sz="2800" i="1" dirty="0" smtClean="0">
                <a:effectLst>
                  <a:outerShdw blurRad="38100" dist="38100" dir="2700000" algn="tl">
                    <a:srgbClr val="000000">
                      <a:alpha val="43137"/>
                    </a:srgbClr>
                  </a:outerShdw>
                </a:effectLst>
                <a:latin typeface="Cambria" pitchFamily="18" charset="0"/>
              </a:rPr>
            </a:br>
            <a:r>
              <a:rPr lang="tr-TR" sz="2800" i="1" dirty="0">
                <a:effectLst>
                  <a:outerShdw blurRad="38100" dist="38100" dir="2700000" algn="tl">
                    <a:srgbClr val="000000">
                      <a:alpha val="43137"/>
                    </a:srgbClr>
                  </a:outerShdw>
                </a:effectLst>
                <a:latin typeface="Cambria" pitchFamily="18" charset="0"/>
              </a:rPr>
              <a:t>İlkokul Yazma </a:t>
            </a:r>
            <a:r>
              <a:rPr lang="tr-TR" sz="2800" i="1" dirty="0" smtClean="0">
                <a:effectLst>
                  <a:outerShdw blurRad="38100" dist="38100" dir="2700000" algn="tl">
                    <a:srgbClr val="000000">
                      <a:alpha val="43137"/>
                    </a:srgbClr>
                  </a:outerShdw>
                </a:effectLst>
                <a:latin typeface="Cambria" pitchFamily="18" charset="0"/>
              </a:rPr>
              <a:t>Öğretimi</a:t>
            </a:r>
            <a:br>
              <a:rPr lang="tr-TR" sz="2800" i="1" dirty="0" smtClean="0">
                <a:effectLst>
                  <a:outerShdw blurRad="38100" dist="38100" dir="2700000" algn="tl">
                    <a:srgbClr val="000000">
                      <a:alpha val="43137"/>
                    </a:srgbClr>
                  </a:outerShdw>
                </a:effectLst>
                <a:latin typeface="Cambria" pitchFamily="18" charset="0"/>
              </a:rPr>
            </a:br>
            <a:r>
              <a:rPr lang="tr-TR" sz="2800" i="1" dirty="0">
                <a:effectLst>
                  <a:outerShdw blurRad="38100" dist="38100" dir="2700000" algn="tl">
                    <a:srgbClr val="000000">
                      <a:alpha val="43137"/>
                    </a:srgbClr>
                  </a:outerShdw>
                </a:effectLst>
                <a:latin typeface="Cambria" pitchFamily="18" charset="0"/>
              </a:rPr>
              <a:t>İlkokul Okuma </a:t>
            </a:r>
            <a:r>
              <a:rPr lang="tr-TR" sz="2800" i="1" dirty="0" smtClean="0">
                <a:effectLst>
                  <a:outerShdw blurRad="38100" dist="38100" dir="2700000" algn="tl">
                    <a:srgbClr val="000000">
                      <a:alpha val="43137"/>
                    </a:srgbClr>
                  </a:outerShdw>
                </a:effectLst>
                <a:latin typeface="Cambria" pitchFamily="18" charset="0"/>
              </a:rPr>
              <a:t>Öğretimi</a:t>
            </a:r>
            <a:br>
              <a:rPr lang="tr-TR" sz="2800" i="1" dirty="0" smtClean="0">
                <a:effectLst>
                  <a:outerShdw blurRad="38100" dist="38100" dir="2700000" algn="tl">
                    <a:srgbClr val="000000">
                      <a:alpha val="43137"/>
                    </a:srgbClr>
                  </a:outerShdw>
                </a:effectLst>
                <a:latin typeface="Cambria" pitchFamily="18" charset="0"/>
              </a:rPr>
            </a:br>
            <a:r>
              <a:rPr lang="tr-TR" sz="2800" i="1" dirty="0">
                <a:effectLst>
                  <a:outerShdw blurRad="38100" dist="38100" dir="2700000" algn="tl">
                    <a:srgbClr val="000000">
                      <a:alpha val="43137"/>
                    </a:srgbClr>
                  </a:outerShdw>
                </a:effectLst>
                <a:latin typeface="Cambria" pitchFamily="18" charset="0"/>
              </a:rPr>
              <a:t>Matematik </a:t>
            </a:r>
            <a:r>
              <a:rPr lang="tr-TR" sz="2800" i="1" dirty="0" smtClean="0">
                <a:effectLst>
                  <a:outerShdw blurRad="38100" dist="38100" dir="2700000" algn="tl">
                    <a:srgbClr val="000000">
                      <a:alpha val="43137"/>
                    </a:srgbClr>
                  </a:outerShdw>
                </a:effectLst>
                <a:latin typeface="Cambria" pitchFamily="18" charset="0"/>
              </a:rPr>
              <a:t>Öğretimi</a:t>
            </a:r>
            <a:br>
              <a:rPr lang="tr-TR" sz="2800" i="1" dirty="0" smtClean="0">
                <a:effectLst>
                  <a:outerShdw blurRad="38100" dist="38100" dir="2700000" algn="tl">
                    <a:srgbClr val="000000">
                      <a:alpha val="43137"/>
                    </a:srgbClr>
                  </a:outerShdw>
                </a:effectLst>
                <a:latin typeface="Cambria" pitchFamily="18" charset="0"/>
              </a:rPr>
            </a:br>
            <a:r>
              <a:rPr lang="tr-TR" sz="2800" i="1" dirty="0">
                <a:effectLst>
                  <a:outerShdw blurRad="38100" dist="38100" dir="2700000" algn="tl">
                    <a:srgbClr val="000000">
                      <a:alpha val="43137"/>
                    </a:srgbClr>
                  </a:outerShdw>
                </a:effectLst>
                <a:latin typeface="Cambria" pitchFamily="18" charset="0"/>
              </a:rPr>
              <a:t>Hayat Bilgisi, Fen Bilgisi ve Sosyal Bilgiler Öğretimi</a:t>
            </a:r>
            <a:br>
              <a:rPr lang="tr-TR" sz="2800" i="1" dirty="0">
                <a:effectLst>
                  <a:outerShdw blurRad="38100" dist="38100" dir="2700000" algn="tl">
                    <a:srgbClr val="000000">
                      <a:alpha val="43137"/>
                    </a:srgbClr>
                  </a:outerShdw>
                </a:effectLst>
                <a:latin typeface="Cambria" pitchFamily="18" charset="0"/>
              </a:rPr>
            </a:br>
            <a:r>
              <a:rPr lang="tr-TR" sz="2800" b="1" dirty="0">
                <a:effectLst>
                  <a:outerShdw blurRad="38100" dist="38100" dir="2700000" algn="tl">
                    <a:srgbClr val="000000">
                      <a:alpha val="43137"/>
                    </a:srgbClr>
                  </a:outerShdw>
                </a:effectLst>
                <a:latin typeface="Cambria" pitchFamily="18" charset="0"/>
              </a:rPr>
              <a:t/>
            </a:r>
            <a:br>
              <a:rPr lang="tr-TR" sz="2800" b="1" dirty="0">
                <a:effectLst>
                  <a:outerShdw blurRad="38100" dist="38100" dir="2700000" algn="tl">
                    <a:srgbClr val="000000">
                      <a:alpha val="43137"/>
                    </a:srgbClr>
                  </a:outerShdw>
                </a:effectLst>
                <a:latin typeface="Cambria" pitchFamily="18" charset="0"/>
              </a:rPr>
            </a:br>
            <a:r>
              <a:rPr lang="tr-TR" sz="2800" b="1" dirty="0">
                <a:effectLst>
                  <a:outerShdw blurRad="38100" dist="38100" dir="2700000" algn="tl">
                    <a:srgbClr val="000000">
                      <a:alpha val="43137"/>
                    </a:srgbClr>
                  </a:outerShdw>
                </a:effectLst>
                <a:latin typeface="Cambria" pitchFamily="18" charset="0"/>
              </a:rPr>
              <a:t/>
            </a:r>
            <a:br>
              <a:rPr lang="tr-TR" sz="2800" b="1" dirty="0">
                <a:effectLst>
                  <a:outerShdw blurRad="38100" dist="38100" dir="2700000" algn="tl">
                    <a:srgbClr val="000000">
                      <a:alpha val="43137"/>
                    </a:srgbClr>
                  </a:outerShdw>
                </a:effectLst>
                <a:latin typeface="Cambria" pitchFamily="18" charset="0"/>
              </a:rPr>
            </a:br>
            <a:r>
              <a:rPr lang="tr-TR" sz="2800" b="1" dirty="0">
                <a:effectLst>
                  <a:outerShdw blurRad="38100" dist="38100" dir="2700000" algn="tl">
                    <a:srgbClr val="000000">
                      <a:alpha val="43137"/>
                    </a:srgbClr>
                  </a:outerShdw>
                </a:effectLst>
                <a:latin typeface="Cambria" pitchFamily="18" charset="0"/>
              </a:rPr>
              <a:t/>
            </a:r>
            <a:br>
              <a:rPr lang="tr-TR" sz="2800" b="1" dirty="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pic>
        <p:nvPicPr>
          <p:cNvPr id="1026" name="Picture 2" descr="C:\Users\Gizo\AppData\Local\Microsoft\Windows\Temporary Internet Files\Content.IE5\E4JSAN4E\MC900430049[1].wmf"/>
          <p:cNvPicPr>
            <a:picLocks noChangeAspect="1" noChangeArrowheads="1"/>
          </p:cNvPicPr>
          <p:nvPr/>
        </p:nvPicPr>
        <p:blipFill>
          <a:blip r:embed="rId2" cstate="print"/>
          <a:srcRect/>
          <a:stretch>
            <a:fillRect/>
          </a:stretch>
        </p:blipFill>
        <p:spPr bwMode="auto">
          <a:xfrm>
            <a:off x="6180782" y="2492896"/>
            <a:ext cx="2783706" cy="2536800"/>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TANIMLANMASI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8424936" cy="4585871"/>
          </a:xfrm>
        </p:spPr>
        <p:txBody>
          <a:bodyPr>
            <a:normAutofit fontScale="92500" lnSpcReduction="20000"/>
          </a:bodyPr>
          <a:lstStyle/>
          <a:p>
            <a:r>
              <a:rPr lang="tr-TR" sz="2000" b="1" i="1" dirty="0" smtClean="0">
                <a:effectLst>
                  <a:outerShdw blurRad="38100" dist="38100" dir="2700000" algn="tl">
                    <a:srgbClr val="000000">
                      <a:alpha val="43137"/>
                    </a:srgbClr>
                  </a:outerShdw>
                </a:effectLst>
                <a:latin typeface="Cambria" pitchFamily="18" charset="0"/>
              </a:rPr>
              <a:t>Öğrenme güçlüğü: </a:t>
            </a:r>
            <a:r>
              <a:rPr lang="tr-TR" sz="2000" dirty="0" smtClean="0">
                <a:effectLst>
                  <a:outerShdw blurRad="38100" dist="38100" dir="2700000" algn="tl">
                    <a:srgbClr val="000000">
                      <a:alpha val="43137"/>
                    </a:srgbClr>
                  </a:outerShdw>
                </a:effectLst>
                <a:latin typeface="Cambria" pitchFamily="18" charset="0"/>
              </a:rPr>
              <a:t>okuma, yazma, bilgileri işlemleme, konuşma dili, yazı dili veya düşünme becerileri gibi akademik becerilerde güçlükler yaşayan, buna karşın ortalama veya ortalamanın üzerinde zekaya sahip olan bireylerin grubunu gösteren terimdir (Mastropieri ve Scruggs, 2004).</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Merkezi sinir sisteminin düzensiz gelişimi veya işlevinden kaynaklanıyor olabilir.</a:t>
            </a:r>
          </a:p>
          <a:p>
            <a:r>
              <a:rPr lang="tr-TR" sz="2000" dirty="0" smtClean="0">
                <a:effectLst>
                  <a:outerShdw blurRad="38100" dist="38100" dir="2700000" algn="tl">
                    <a:srgbClr val="000000">
                      <a:alpha val="43137"/>
                    </a:srgbClr>
                  </a:outerShdw>
                </a:effectLst>
                <a:latin typeface="Cambria" pitchFamily="18" charset="0"/>
              </a:rPr>
              <a:t>Hayat boyu sürecek bir durum olabilir.</a:t>
            </a:r>
          </a:p>
          <a:p>
            <a:r>
              <a:rPr lang="tr-TR" sz="2000" dirty="0" smtClean="0">
                <a:effectLst>
                  <a:outerShdw blurRad="38100" dist="38100" dir="2700000" algn="tl">
                    <a:srgbClr val="000000">
                      <a:alpha val="43137"/>
                    </a:srgbClr>
                  </a:outerShdw>
                </a:effectLst>
                <a:latin typeface="Cambria" pitchFamily="18" charset="0"/>
              </a:rPr>
              <a:t>Akademik alanları etkileyebilir.</a:t>
            </a:r>
          </a:p>
          <a:p>
            <a:r>
              <a:rPr lang="tr-TR" sz="2000" dirty="0" smtClean="0">
                <a:effectLst>
                  <a:outerShdw blurRad="38100" dist="38100" dir="2700000" algn="tl">
                    <a:srgbClr val="000000">
                      <a:alpha val="43137"/>
                    </a:srgbClr>
                  </a:outerShdw>
                </a:effectLst>
                <a:latin typeface="Cambria" pitchFamily="18" charset="0"/>
              </a:rPr>
              <a:t>Herhangi bir yetersizlik veya çevre koşullarından kaynaklanmaz.</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Öğrenme güçlüğü ile ilişkili pek çok terim kullanılmaktadır; </a:t>
            </a:r>
            <a:r>
              <a:rPr lang="tr-TR" sz="2000" dirty="0" err="1" smtClean="0">
                <a:effectLst>
                  <a:outerShdw blurRad="38100" dist="38100" dir="2700000" algn="tl">
                    <a:srgbClr val="000000">
                      <a:alpha val="43137"/>
                    </a:srgbClr>
                  </a:outerShdw>
                </a:effectLst>
                <a:latin typeface="Cambria" pitchFamily="18" charset="0"/>
              </a:rPr>
              <a:t>disleksi</a:t>
            </a:r>
            <a:r>
              <a:rPr lang="tr-TR" sz="2000" dirty="0" smtClean="0">
                <a:effectLst>
                  <a:outerShdw blurRad="38100" dist="38100" dir="2700000" algn="tl">
                    <a:srgbClr val="000000">
                      <a:alpha val="43137"/>
                    </a:srgbClr>
                  </a:outerShdw>
                </a:effectLst>
                <a:latin typeface="Cambria" pitchFamily="18" charset="0"/>
              </a:rPr>
              <a:t> (okuma güçlüğü), asgari düzeyde beyinsel işlev bozukluğu, asgari düzeyde beyin hasarı, </a:t>
            </a:r>
            <a:r>
              <a:rPr lang="tr-TR" sz="2000" dirty="0" err="1" smtClean="0">
                <a:effectLst>
                  <a:outerShdw blurRad="38100" dist="38100" dir="2700000" algn="tl">
                    <a:srgbClr val="000000">
                      <a:alpha val="43137"/>
                    </a:srgbClr>
                  </a:outerShdw>
                </a:effectLst>
                <a:latin typeface="Cambria" pitchFamily="18" charset="0"/>
              </a:rPr>
              <a:t>dyscalculia</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dysgraphia</a:t>
            </a:r>
            <a:r>
              <a:rPr lang="tr-TR" sz="2000" dirty="0" smtClean="0">
                <a:effectLst>
                  <a:outerShdw blurRad="38100" dist="38100" dir="2700000" algn="tl">
                    <a:srgbClr val="000000">
                      <a:alpha val="43137"/>
                    </a:srgbClr>
                  </a:outerShdw>
                </a:effectLst>
                <a:latin typeface="Cambria" pitchFamily="18" charset="0"/>
              </a:rPr>
              <a:t>, kelime körlüğü,  algıyla ilgili engeller, dikkat eksikliği.</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00811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 İÇİN KAYNAŞTIRMADA ÖĞRETİMSEL DÜZENLEMELER</a:t>
            </a:r>
            <a:endParaRPr lang="tr-TR" sz="24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611560" y="1556792"/>
            <a:ext cx="8208912" cy="4678204"/>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Fiziksel ortam düzenlenmelidir.</a:t>
            </a:r>
          </a:p>
          <a:p>
            <a:r>
              <a:rPr lang="tr-TR" sz="2000" dirty="0" smtClean="0">
                <a:effectLst>
                  <a:outerShdw blurRad="38100" dist="38100" dir="2700000" algn="tl">
                    <a:srgbClr val="000000">
                      <a:alpha val="43137"/>
                    </a:srgbClr>
                  </a:outerShdw>
                </a:effectLst>
                <a:latin typeface="Cambria" pitchFamily="18" charset="0"/>
              </a:rPr>
              <a:t>Günlük rutinler belirlenmeli ve izlenmelidir.</a:t>
            </a:r>
          </a:p>
          <a:p>
            <a:r>
              <a:rPr lang="tr-TR" sz="2000" dirty="0" smtClean="0">
                <a:effectLst>
                  <a:outerShdw blurRad="38100" dist="38100" dir="2700000" algn="tl">
                    <a:srgbClr val="000000">
                      <a:alpha val="43137"/>
                    </a:srgbClr>
                  </a:outerShdw>
                </a:effectLst>
                <a:latin typeface="Cambria" pitchFamily="18" charset="0"/>
              </a:rPr>
              <a:t>Materyallerde uyarlama yapılmalıdır.</a:t>
            </a:r>
          </a:p>
          <a:p>
            <a:r>
              <a:rPr lang="tr-TR" sz="2000" dirty="0" smtClean="0">
                <a:effectLst>
                  <a:outerShdw blurRad="38100" dist="38100" dir="2700000" algn="tl">
                    <a:srgbClr val="000000">
                      <a:alpha val="43137"/>
                    </a:srgbClr>
                  </a:outerShdw>
                </a:effectLst>
                <a:latin typeface="Cambria" pitchFamily="18" charset="0"/>
              </a:rPr>
              <a:t>Çalışma becerilerinin öğretimi yapılmalıdır.</a:t>
            </a:r>
          </a:p>
          <a:p>
            <a:r>
              <a:rPr lang="tr-TR" sz="2000" dirty="0" smtClean="0">
                <a:effectLst>
                  <a:outerShdw blurRad="38100" dist="38100" dir="2700000" algn="tl">
                    <a:srgbClr val="000000">
                      <a:alpha val="43137"/>
                    </a:srgbClr>
                  </a:outerShdw>
                </a:effectLst>
                <a:latin typeface="Cambria" pitchFamily="18" charset="0"/>
              </a:rPr>
              <a:t>Ders sunumunda çeşitli materyallere yer verilmelidir.</a:t>
            </a:r>
          </a:p>
          <a:p>
            <a:r>
              <a:rPr lang="tr-TR" sz="2000" dirty="0" smtClean="0">
                <a:effectLst>
                  <a:outerShdw blurRad="38100" dist="38100" dir="2700000" algn="tl">
                    <a:srgbClr val="000000">
                      <a:alpha val="43137"/>
                    </a:srgbClr>
                  </a:outerShdw>
                </a:effectLst>
                <a:latin typeface="Cambria" pitchFamily="18" charset="0"/>
              </a:rPr>
              <a:t>Öğretim uygun hale getirilmelidir.</a:t>
            </a:r>
          </a:p>
          <a:p>
            <a:r>
              <a:rPr lang="tr-TR" sz="2000" dirty="0" smtClean="0">
                <a:effectLst>
                  <a:outerShdw blurRad="38100" dist="38100" dir="2700000" algn="tl">
                    <a:srgbClr val="000000">
                      <a:alpha val="43137"/>
                    </a:srgbClr>
                  </a:outerShdw>
                </a:effectLst>
                <a:latin typeface="Cambria" pitchFamily="18" charset="0"/>
              </a:rPr>
              <a:t>Sık sık yoklamalar yapılmalıdır.</a:t>
            </a:r>
          </a:p>
          <a:p>
            <a:r>
              <a:rPr lang="tr-TR" sz="2000" dirty="0" smtClean="0">
                <a:effectLst>
                  <a:outerShdw blurRad="38100" dist="38100" dir="2700000" algn="tl">
                    <a:srgbClr val="000000">
                      <a:alpha val="43137"/>
                    </a:srgbClr>
                  </a:outerShdw>
                </a:effectLst>
                <a:latin typeface="Cambria" pitchFamily="18" charset="0"/>
              </a:rPr>
              <a:t>Açık yönergeler verilmelidir.</a:t>
            </a:r>
          </a:p>
          <a:p>
            <a:r>
              <a:rPr lang="tr-TR" sz="2000" dirty="0" smtClean="0">
                <a:effectLst>
                  <a:outerShdw blurRad="38100" dist="38100" dir="2700000" algn="tl">
                    <a:srgbClr val="000000">
                      <a:alpha val="43137"/>
                    </a:srgbClr>
                  </a:outerShdw>
                </a:effectLst>
                <a:latin typeface="Cambria" pitchFamily="18" charset="0"/>
              </a:rPr>
              <a:t>Öğrencilere nasıl öğrenecekleri öğretilmelidir.</a:t>
            </a:r>
          </a:p>
          <a:p>
            <a:r>
              <a:rPr lang="tr-TR" sz="2000" dirty="0" smtClean="0">
                <a:effectLst>
                  <a:outerShdw blurRad="38100" dist="38100" dir="2700000" algn="tl">
                    <a:srgbClr val="000000">
                      <a:alpha val="43137"/>
                    </a:srgbClr>
                  </a:outerShdw>
                </a:effectLst>
                <a:latin typeface="Cambria" pitchFamily="18" charset="0"/>
              </a:rPr>
              <a:t>Müfredata dayalı değerlendirmeler yapılmalıdır.</a:t>
            </a:r>
          </a:p>
          <a:p>
            <a:r>
              <a:rPr lang="tr-TR" sz="2000" dirty="0" smtClean="0">
                <a:effectLst>
                  <a:outerShdw blurRad="38100" dist="38100" dir="2700000" algn="tl">
                    <a:srgbClr val="000000">
                      <a:alpha val="43137"/>
                    </a:srgbClr>
                  </a:outerShdw>
                </a:effectLst>
                <a:latin typeface="Cambria" pitchFamily="18" charset="0"/>
              </a:rPr>
              <a:t>Düzenli aralıklarla kontroller yapılmalıdır.</a:t>
            </a:r>
          </a:p>
          <a:p>
            <a:r>
              <a:rPr lang="tr-TR" sz="2000" dirty="0" smtClean="0">
                <a:effectLst>
                  <a:outerShdw blurRad="38100" dist="38100" dir="2700000" algn="tl">
                    <a:srgbClr val="000000">
                      <a:alpha val="43137"/>
                    </a:srgbClr>
                  </a:outerShdw>
                </a:effectLst>
                <a:latin typeface="Cambria" pitchFamily="18" charset="0"/>
              </a:rPr>
              <a:t>Önceki öğrenmelerle yeni öğrenmeler birleştirilmelidir.</a:t>
            </a:r>
          </a:p>
          <a:p>
            <a:r>
              <a:rPr lang="tr-TR" sz="2000" dirty="0" smtClean="0">
                <a:effectLst>
                  <a:outerShdw blurRad="38100" dist="38100" dir="2700000" algn="tl">
                    <a:srgbClr val="000000">
                      <a:alpha val="43137"/>
                    </a:srgbClr>
                  </a:outerShdw>
                </a:effectLst>
                <a:latin typeface="Cambria" pitchFamily="18" charset="0"/>
              </a:rPr>
              <a:t>Öğrencinin derse katılımı sağlanmalıdır.</a:t>
            </a:r>
          </a:p>
          <a:p>
            <a:r>
              <a:rPr lang="tr-TR" sz="2000" dirty="0" smtClean="0">
                <a:effectLst>
                  <a:outerShdw blurRad="38100" dist="38100" dir="2700000" algn="tl">
                    <a:srgbClr val="000000">
                      <a:alpha val="43137"/>
                    </a:srgbClr>
                  </a:outerShdw>
                </a:effectLst>
                <a:latin typeface="Cambria" pitchFamily="18" charset="0"/>
              </a:rPr>
              <a:t>Ölçüt temelli olarak </a:t>
            </a:r>
            <a:r>
              <a:rPr lang="tr-TR" sz="2000" smtClean="0">
                <a:effectLst>
                  <a:outerShdw blurRad="38100" dist="38100" dir="2700000" algn="tl">
                    <a:srgbClr val="000000">
                      <a:alpha val="43137"/>
                    </a:srgbClr>
                  </a:outerShdw>
                </a:effectLst>
                <a:latin typeface="Cambria" pitchFamily="18" charset="0"/>
              </a:rPr>
              <a:t>öğretim düzenlenmelidir.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0" y="1124744"/>
          <a:ext cx="91440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TANILAMA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23528" y="1052736"/>
          <a:ext cx="8820472"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 BELİRLEMEDE KULLANILAN ÖLÇÜTLER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3"/>
          <p:cNvGraphicFramePr/>
          <p:nvPr>
            <p:extLst>
              <p:ext uri="{D42A27DB-BD31-4B8C-83A1-F6EECF244321}">
                <p14:modId xmlns:p14="http://schemas.microsoft.com/office/powerpoint/2010/main" val="3653585733"/>
              </p:ext>
            </p:extLst>
          </p:nvPr>
        </p:nvGraphicFramePr>
        <p:xfrm>
          <a:off x="467544" y="1340768"/>
          <a:ext cx="867645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692696"/>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ÜLKEMİZDE ÖĞRENME GÜÇLÜĞÜNÜN TANILANMASI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2204864"/>
            <a:ext cx="8424936" cy="2739211"/>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Ülkemizde özel eğitim kategorisinde yer almaktadır. Ancak tanılama güçlüklerinden dolayı bu öğrencilere gerekli hizmetler verilememektedir.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öğrencilerin büyük bir kısmı akademik başarısızlıklardan ve sosyal uyum yetersizliğinden dolayı akranları tarafından dışlanmaktadır.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Tanılama araçlarının yetersizliği </a:t>
            </a:r>
            <a:r>
              <a:rPr lang="tr-TR" sz="2000" b="1" i="1" dirty="0" smtClean="0">
                <a:effectLst>
                  <a:outerShdw blurRad="38100" dist="38100" dir="2700000" algn="tl">
                    <a:srgbClr val="000000">
                      <a:alpha val="43137"/>
                    </a:srgbClr>
                  </a:outerShdw>
                </a:effectLst>
                <a:latin typeface="Cambria" pitchFamily="18" charset="0"/>
              </a:rPr>
              <a:t>hafif düzeyde zihinsel yetersizliği </a:t>
            </a:r>
            <a:r>
              <a:rPr lang="tr-TR" sz="2000" dirty="0" smtClean="0">
                <a:effectLst>
                  <a:outerShdw blurRad="38100" dist="38100" dir="2700000" algn="tl">
                    <a:srgbClr val="000000">
                      <a:alpha val="43137"/>
                    </a:srgbClr>
                  </a:outerShdw>
                </a:effectLst>
                <a:latin typeface="Cambria" pitchFamily="18" charset="0"/>
              </a:rPr>
              <a:t>olan </a:t>
            </a:r>
            <a:r>
              <a:rPr lang="tr-TR" sz="2000" b="1" i="1" dirty="0" smtClean="0">
                <a:effectLst>
                  <a:outerShdw blurRad="38100" dist="38100" dir="2700000" algn="tl">
                    <a:srgbClr val="000000">
                      <a:alpha val="43137"/>
                    </a:srgbClr>
                  </a:outerShdw>
                </a:effectLst>
                <a:latin typeface="Cambria" pitchFamily="18" charset="0"/>
              </a:rPr>
              <a:t>öğrencileri öğrenme güçlüğü </a:t>
            </a:r>
            <a:r>
              <a:rPr lang="tr-TR" sz="2000" dirty="0" smtClean="0">
                <a:effectLst>
                  <a:outerShdw blurRad="38100" dist="38100" dir="2700000" algn="tl">
                    <a:srgbClr val="000000">
                      <a:alpha val="43137"/>
                    </a:srgbClr>
                  </a:outerShdw>
                </a:effectLst>
                <a:latin typeface="Cambria" pitchFamily="18" charset="0"/>
              </a:rPr>
              <a:t>olan öğrenciler olarak tanılanmasına yol açmaktadır.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908720"/>
            <a:ext cx="8424936" cy="553998"/>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Özel eğitime ihtiyaç duyan çocukların %50.5’ini öğrenme güçlüğü olan çocuklar oluşturmaktadır.</a:t>
            </a:r>
          </a:p>
        </p:txBody>
      </p:sp>
      <p:graphicFrame>
        <p:nvGraphicFramePr>
          <p:cNvPr id="5" name="4 Grafik"/>
          <p:cNvGraphicFramePr/>
          <p:nvPr>
            <p:extLst>
              <p:ext uri="{D42A27DB-BD31-4B8C-83A1-F6EECF244321}">
                <p14:modId xmlns:p14="http://schemas.microsoft.com/office/powerpoint/2010/main" val="4176568661"/>
              </p:ext>
            </p:extLst>
          </p:nvPr>
        </p:nvGraphicFramePr>
        <p:xfrm>
          <a:off x="1259632" y="1844824"/>
          <a:ext cx="6552728" cy="45365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Akademik Başarısızlık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extLst>
              <p:ext uri="{D42A27DB-BD31-4B8C-83A1-F6EECF244321}">
                <p14:modId xmlns:p14="http://schemas.microsoft.com/office/powerpoint/2010/main" val="4232618766"/>
              </p:ext>
            </p:extLst>
          </p:nvPr>
        </p:nvGraphicFramePr>
        <p:xfrm>
          <a:off x="395536" y="1628800"/>
          <a:ext cx="8496944"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Dil Bozuklukları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5139</TotalTime>
  <Words>1162</Words>
  <Application>Microsoft Office PowerPoint</Application>
  <PresentationFormat>Ekran Gösterisi (4:3)</PresentationFormat>
  <Paragraphs>124</Paragraphs>
  <Slides>20</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20</vt:i4>
      </vt:variant>
    </vt:vector>
  </HeadingPairs>
  <TitlesOfParts>
    <vt:vector size="31" baseType="lpstr">
      <vt:lpstr>Arial</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PowerPoint Sunusu</vt:lpstr>
      <vt:lpstr>ÖĞRENME GÜÇLÜĞÜNÜN TANIMLANMASI </vt:lpstr>
      <vt:lpstr>ÖĞRENME GÜÇLÜĞÜNÜN NEDENLERİ </vt:lpstr>
      <vt:lpstr>TANILAMA </vt:lpstr>
      <vt:lpstr>ÖĞRENME GÜÇLÜĞÜNÜ BELİRLEMEDE KULLANILAN ÖLÇÜTLER </vt:lpstr>
      <vt:lpstr>ÜLKEMİZDE ÖĞRENME GÜÇLÜĞÜNÜN TANILANMASI </vt:lpstr>
      <vt:lpstr>YAYGINLIK </vt:lpstr>
      <vt:lpstr>ÖĞRENME GÜÇLÜĞÜ OLAN ÖĞRENCİLERİN ÖZELLİKLERİ Akademik Başarısızlık </vt:lpstr>
      <vt:lpstr>ÖĞRENME GÜÇLÜĞÜ OLAN ÖĞRENCİLERİN ÖZELLİKLERİ Dil Bozuklukları </vt:lpstr>
      <vt:lpstr>ÖĞRENME GÜÇLÜĞÜ OLAN ÖĞRENCİLERİN ÖZELLİKLERİ Zayıf Güdülenme </vt:lpstr>
      <vt:lpstr>ÖĞRENME GÜÇLÜĞÜ OLAN ÖĞRENCİLERİN ÖZELLİKLERİ Genelleme Problemi </vt:lpstr>
      <vt:lpstr>ÖĞRENME GÜÇLÜĞÜ OLAN ÖĞRENCİLERİN ÖZELLİKLERİ Zayıf Sosyal Beceriler </vt:lpstr>
      <vt:lpstr>ÖĞRENME GÜÇLÜĞÜ OLAN ÖĞRENCİLERİN ÖZELLİKLERİ Bellek, Bilişsel ve Üst Bilişsel Problemler </vt:lpstr>
      <vt:lpstr>ÖĞRENME GÜÇLÜĞÜ OLAN ÖĞRENCİLERİN ÖZELLİKLERİ Algı, Motor ve Genel Koordinasyon Problemleri </vt:lpstr>
      <vt:lpstr>ÖĞRENME GÜÇLÜĞÜ OLAN ÖĞRENCİLERİN ÖZELLİKLERİ Dikkat Bozukluğu ve Hiperaktivite </vt:lpstr>
      <vt:lpstr>ETKİLİ ÖĞRETİM YÖNTEMLERİ Doğrudan Öğretim Yöntemi </vt:lpstr>
      <vt:lpstr>ETKİLİ ÖĞRETİM YÖNTEMLERİ Bilişsel Strateji Öğretimi </vt:lpstr>
      <vt:lpstr>ETKİLİ ÖĞRETİM YÖNTEMLERİ Bilişsel Strateji Öğretiminin Aşamaları </vt:lpstr>
      <vt:lpstr>OKUL ÖNCESİ DÖNEMDE ÖĞRENME GÜÇLÜĞÜ GÖSTEREN ÖĞRENCİLERE SUNULACAK DESTEKLER    Okumaya Hazırlık Becerileri Yazmaya Hazırlık Becerileri İlkokul Yazma Öğretimi İlkokul Okuma Öğretimi Matematik Öğretimi Hayat Bilgisi, Fen Bilgisi ve Sosyal Bilgiler Öğretimi     </vt:lpstr>
      <vt:lpstr>ÖĞRENME GÜÇLÜĞÜ OLAN ÖĞRENCİLER İÇİN KAYNAŞTIRMADA ÖĞRETİMSEL DÜZENLEMELER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922</cp:revision>
  <dcterms:created xsi:type="dcterms:W3CDTF">2012-02-28T10:03:47Z</dcterms:created>
  <dcterms:modified xsi:type="dcterms:W3CDTF">2019-05-23T11:43:14Z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