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8" r:id="rId3"/>
    <p:sldMasterId id="2147483791" r:id="rId4"/>
    <p:sldMasterId id="2147483795" r:id="rId5"/>
  </p:sldMasterIdLst>
  <p:notesMasterIdLst>
    <p:notesMasterId r:id="rId26"/>
  </p:notesMasterIdLst>
  <p:handoutMasterIdLst>
    <p:handoutMasterId r:id="rId27"/>
  </p:handoutMasterIdLst>
  <p:sldIdLst>
    <p:sldId id="256" r:id="rId6"/>
    <p:sldId id="480" r:id="rId7"/>
    <p:sldId id="481" r:id="rId8"/>
    <p:sldId id="482" r:id="rId9"/>
    <p:sldId id="483" r:id="rId10"/>
    <p:sldId id="484" r:id="rId11"/>
    <p:sldId id="485" r:id="rId12"/>
    <p:sldId id="486" r:id="rId13"/>
    <p:sldId id="487" r:id="rId14"/>
    <p:sldId id="488" r:id="rId15"/>
    <p:sldId id="489" r:id="rId16"/>
    <p:sldId id="490" r:id="rId17"/>
    <p:sldId id="491" r:id="rId18"/>
    <p:sldId id="492" r:id="rId19"/>
    <p:sldId id="493" r:id="rId20"/>
    <p:sldId id="494" r:id="rId21"/>
    <p:sldId id="495" r:id="rId22"/>
    <p:sldId id="496" r:id="rId23"/>
    <p:sldId id="498" r:id="rId24"/>
    <p:sldId id="504" r:id="rId2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A7EF"/>
    <a:srgbClr val="FFCC00"/>
    <a:srgbClr val="00FF00"/>
    <a:srgbClr val="FFFF66"/>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460" autoAdjust="0"/>
    <p:restoredTop sz="94600" autoAdjust="0"/>
  </p:normalViewPr>
  <p:slideViewPr>
    <p:cSldViewPr>
      <p:cViewPr varScale="1">
        <p:scale>
          <a:sx n="73" d="100"/>
          <a:sy n="73" d="100"/>
        </p:scale>
        <p:origin x="146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slideMaster" Target="slideMasters/slideMaster1.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3.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2.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al__ma_Sayfas_.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a:t>Öğrenme Güçlüğü</a:t>
            </a:r>
            <a:r>
              <a:rPr lang="tr-TR"/>
              <a:t> Olan Çocukların Oranı</a:t>
            </a:r>
            <a:endParaRPr lang="en-US"/>
          </a:p>
        </c:rich>
      </c:tx>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tr-TR"/>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0"/>
        <c:ser>
          <c:idx val="0"/>
          <c:order val="0"/>
          <c:tx>
            <c:strRef>
              <c:f>Sayfa1!$B$1</c:f>
              <c:strCache>
                <c:ptCount val="1"/>
                <c:pt idx="0">
                  <c:v>Öğrenme Güçlüğü</c:v>
                </c:pt>
              </c:strCache>
            </c:strRef>
          </c:tx>
          <c:spPr>
            <a:solidFill>
              <a:schemeClr val="accent4"/>
            </a:solidFill>
            <a:ln>
              <a:noFill/>
            </a:ln>
            <a:effectLst>
              <a:outerShdw blurRad="254000" sx="102000" sy="102000" algn="ctr" rotWithShape="0">
                <a:prstClr val="black">
                  <a:alpha val="20000"/>
                </a:prstClr>
              </a:outerShdw>
            </a:effectLst>
            <a:sp3d/>
          </c:spPr>
          <c:dPt>
            <c:idx val="1"/>
            <c:bubble3D val="0"/>
            <c:explosion val="7"/>
            <c:extLst>
              <c:ext xmlns:c16="http://schemas.microsoft.com/office/drawing/2014/chart" uri="{C3380CC4-5D6E-409C-BE32-E72D297353CC}">
                <c16:uniqueId val="{00000000-B492-4D95-965E-400F06D376EB}"/>
              </c:ext>
            </c:extLst>
          </c:dPt>
          <c:dLbls>
            <c:dLbl>
              <c:idx val="0"/>
              <c:layout/>
              <c:tx>
                <c:rich>
                  <a:bodyPr/>
                  <a:lstStyle/>
                  <a:p>
                    <a:r>
                      <a:rPr lang="en-US" smtClean="0"/>
                      <a:t>49,5</a:t>
                    </a:r>
                  </a:p>
                </c:rich>
              </c:tx>
              <c:dLblPos val="ctr"/>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74C8-412B-A9BD-8C6D8B890DEA}"/>
                </c:ext>
              </c:extLst>
            </c:dLbl>
            <c:dLbl>
              <c:idx val="1"/>
              <c:layout/>
              <c:tx>
                <c:rich>
                  <a:bodyPr/>
                  <a:lstStyle/>
                  <a:p>
                    <a:r>
                      <a:rPr lang="en-US" smtClean="0"/>
                      <a:t>50,5</a:t>
                    </a:r>
                    <a:endParaRPr lang="en-US"/>
                  </a:p>
                </c:rich>
              </c:tx>
              <c:dLblPos val="ctr"/>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0-B492-4D95-965E-400F06D376EB}"/>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tr-T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Sayfa1!$A$2:$A$5</c:f>
              <c:strCache>
                <c:ptCount val="2"/>
                <c:pt idx="0">
                  <c:v>özel eğitime ihtiyaç duyan çocuklar</c:v>
                </c:pt>
                <c:pt idx="1">
                  <c:v>öğrenme güçlüğü olan çocuklar</c:v>
                </c:pt>
              </c:strCache>
            </c:strRef>
          </c:cat>
          <c:val>
            <c:numRef>
              <c:f>Sayfa1!$B$2:$B$5</c:f>
              <c:numCache>
                <c:formatCode>General</c:formatCode>
                <c:ptCount val="4"/>
                <c:pt idx="0">
                  <c:v>45.5</c:v>
                </c:pt>
                <c:pt idx="1">
                  <c:v>50.5</c:v>
                </c:pt>
              </c:numCache>
            </c:numRef>
          </c:val>
          <c:extLst>
            <c:ext xmlns:c16="http://schemas.microsoft.com/office/drawing/2014/chart" uri="{C3380CC4-5D6E-409C-BE32-E72D297353CC}">
              <c16:uniqueId val="{00000001-B492-4D95-965E-400F06D376EB}"/>
            </c:ext>
          </c:extLst>
        </c:ser>
        <c:dLbls>
          <c:dLblPos val="ctr"/>
          <c:showLegendKey val="0"/>
          <c:showVal val="0"/>
          <c:showCatName val="0"/>
          <c:showSerName val="0"/>
          <c:showPercent val="1"/>
          <c:showBubbleSize val="0"/>
          <c:showLeaderLines val="1"/>
        </c:dLbls>
      </c:pie3DChart>
      <c:spPr>
        <a:noFill/>
        <a:ln>
          <a:noFill/>
        </a:ln>
        <a:effectLst/>
      </c:spPr>
    </c:plotArea>
    <c:legend>
      <c:legendPos val="r"/>
      <c:legendEntry>
        <c:idx val="2"/>
        <c:delete val="1"/>
      </c:legendEntry>
      <c:legendEntry>
        <c:idx val="3"/>
        <c:delete val="1"/>
      </c:legendEntry>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tr-TR"/>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withinLinear" id="17">
  <a:schemeClr val="accent4"/>
</cs:colorStyle>
</file>

<file path=ppt/charts/style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35DE9F-FAEC-46DB-90C1-B9C274CE148A}" type="doc">
      <dgm:prSet loTypeId="urn:microsoft.com/office/officeart/2005/8/layout/pyramid2" loCatId="list" qsTypeId="urn:microsoft.com/office/officeart/2005/8/quickstyle/simple5" qsCatId="simple" csTypeId="urn:microsoft.com/office/officeart/2005/8/colors/colorful4" csCatId="colorful" phldr="1"/>
      <dgm:spPr/>
    </dgm:pt>
    <dgm:pt modelId="{E8BD5DD5-95F4-49EA-9494-7D20B91BE5A7}">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Tam olarak nedenleri bilinmemektedir fakat genellikle beynin işlev tarzından kaynaklandığı sanılmaktadır. Olası nedenler 4 grupta incelenir:</a:t>
          </a:r>
          <a:endParaRPr lang="tr-TR" sz="1800" dirty="0">
            <a:effectLst>
              <a:outerShdw blurRad="38100" dist="38100" dir="2700000" algn="tl">
                <a:srgbClr val="000000">
                  <a:alpha val="43137"/>
                </a:srgbClr>
              </a:outerShdw>
            </a:effectLst>
            <a:latin typeface="Cambria" pitchFamily="18" charset="0"/>
          </a:endParaRPr>
        </a:p>
      </dgm:t>
    </dgm:pt>
    <dgm:pt modelId="{9B6327E8-D598-41A5-90D4-92E65C73E159}" type="parTrans" cxnId="{456297B4-1CC7-474C-B3A3-AB7D651BD48E}">
      <dgm:prSet/>
      <dgm:spPr/>
      <dgm:t>
        <a:bodyPr/>
        <a:lstStyle/>
        <a:p>
          <a:endParaRPr lang="tr-TR"/>
        </a:p>
      </dgm:t>
    </dgm:pt>
    <dgm:pt modelId="{C9127CF0-D28F-44CF-BF7B-DFCAA323CC05}" type="sibTrans" cxnId="{456297B4-1CC7-474C-B3A3-AB7D651BD48E}">
      <dgm:prSet/>
      <dgm:spPr/>
      <dgm:t>
        <a:bodyPr/>
        <a:lstStyle/>
        <a:p>
          <a:endParaRPr lang="tr-TR"/>
        </a:p>
      </dgm:t>
    </dgm:pt>
    <dgm:pt modelId="{B7CC27E0-B27E-4E43-9639-C64D45B08061}">
      <dgm:prSet phldrT="[Metin]" custT="1"/>
      <dgm:spPr/>
      <dgm:t>
        <a:bodyPr/>
        <a:lstStyle/>
        <a:p>
          <a:r>
            <a:rPr lang="tr-TR" sz="1800" i="1" dirty="0" smtClean="0">
              <a:effectLst>
                <a:outerShdw blurRad="38100" dist="38100" dir="2700000" algn="tl">
                  <a:srgbClr val="000000">
                    <a:alpha val="43137"/>
                  </a:srgbClr>
                </a:outerShdw>
              </a:effectLst>
              <a:latin typeface="Cambria" pitchFamily="18" charset="0"/>
            </a:rPr>
            <a:t>1. Organik faktörler: </a:t>
          </a:r>
          <a:r>
            <a:rPr lang="tr-TR" sz="1800" i="0" dirty="0" smtClean="0">
              <a:effectLst>
                <a:outerShdw blurRad="38100" dist="38100" dir="2700000" algn="tl">
                  <a:srgbClr val="000000">
                    <a:alpha val="43137"/>
                  </a:srgbClr>
                </a:outerShdw>
              </a:effectLst>
              <a:latin typeface="Cambria" pitchFamily="18" charset="0"/>
            </a:rPr>
            <a:t>beynin gelişimi esnasında oluşan farklılıklar.</a:t>
          </a:r>
          <a:endParaRPr lang="tr-TR" sz="1800" i="1" dirty="0">
            <a:effectLst>
              <a:outerShdw blurRad="38100" dist="38100" dir="2700000" algn="tl">
                <a:srgbClr val="000000">
                  <a:alpha val="43137"/>
                </a:srgbClr>
              </a:outerShdw>
            </a:effectLst>
            <a:latin typeface="Cambria" pitchFamily="18" charset="0"/>
          </a:endParaRPr>
        </a:p>
      </dgm:t>
    </dgm:pt>
    <dgm:pt modelId="{B556EACF-1C8A-4F25-A29F-31002F61E60F}" type="parTrans" cxnId="{A1337AD8-999A-4B26-BEC5-700E7ACE4F92}">
      <dgm:prSet/>
      <dgm:spPr/>
      <dgm:t>
        <a:bodyPr/>
        <a:lstStyle/>
        <a:p>
          <a:endParaRPr lang="tr-TR"/>
        </a:p>
      </dgm:t>
    </dgm:pt>
    <dgm:pt modelId="{4FE85C35-47FB-4342-B8C4-3776E27F69CA}" type="sibTrans" cxnId="{A1337AD8-999A-4B26-BEC5-700E7ACE4F92}">
      <dgm:prSet/>
      <dgm:spPr/>
      <dgm:t>
        <a:bodyPr/>
        <a:lstStyle/>
        <a:p>
          <a:endParaRPr lang="tr-TR"/>
        </a:p>
      </dgm:t>
    </dgm:pt>
    <dgm:pt modelId="{2C66641E-6E36-42B4-A99D-2AD02CA829E9}">
      <dgm:prSet phldrT="[Metin]" custT="1"/>
      <dgm:spPr/>
      <dgm:t>
        <a:bodyPr/>
        <a:lstStyle/>
        <a:p>
          <a:r>
            <a:rPr lang="tr-TR" sz="1800" i="1" dirty="0" smtClean="0">
              <a:effectLst>
                <a:outerShdw blurRad="38100" dist="38100" dir="2700000" algn="tl">
                  <a:srgbClr val="000000">
                    <a:alpha val="43137"/>
                  </a:srgbClr>
                </a:outerShdw>
              </a:effectLst>
              <a:latin typeface="Cambria" pitchFamily="18" charset="0"/>
            </a:rPr>
            <a:t>3. Çevresel faktörler: </a:t>
          </a:r>
          <a:r>
            <a:rPr lang="tr-TR" sz="1800" i="0" dirty="0" smtClean="0">
              <a:effectLst>
                <a:outerShdw blurRad="38100" dist="38100" dir="2700000" algn="tl">
                  <a:srgbClr val="000000">
                    <a:alpha val="43137"/>
                  </a:srgbClr>
                </a:outerShdw>
              </a:effectLst>
              <a:latin typeface="Cambria" pitchFamily="18" charset="0"/>
            </a:rPr>
            <a:t>doğum öncesi alkol, sigara, uyuşturucu gibi.</a:t>
          </a:r>
          <a:endParaRPr lang="tr-TR" sz="1800" i="1" dirty="0">
            <a:effectLst>
              <a:outerShdw blurRad="38100" dist="38100" dir="2700000" algn="tl">
                <a:srgbClr val="000000">
                  <a:alpha val="43137"/>
                </a:srgbClr>
              </a:outerShdw>
            </a:effectLst>
            <a:latin typeface="Cambria" pitchFamily="18" charset="0"/>
          </a:endParaRPr>
        </a:p>
      </dgm:t>
    </dgm:pt>
    <dgm:pt modelId="{D53A8DC9-F5E7-47B0-89B3-51F143814F3C}" type="parTrans" cxnId="{FAE7F5BC-4D56-4522-B039-11BD2B72D88C}">
      <dgm:prSet/>
      <dgm:spPr/>
      <dgm:t>
        <a:bodyPr/>
        <a:lstStyle/>
        <a:p>
          <a:endParaRPr lang="tr-TR"/>
        </a:p>
      </dgm:t>
    </dgm:pt>
    <dgm:pt modelId="{2C6C73F6-E480-42C0-8AB7-E336FFEED408}" type="sibTrans" cxnId="{FAE7F5BC-4D56-4522-B039-11BD2B72D88C}">
      <dgm:prSet/>
      <dgm:spPr/>
      <dgm:t>
        <a:bodyPr/>
        <a:lstStyle/>
        <a:p>
          <a:endParaRPr lang="tr-TR"/>
        </a:p>
      </dgm:t>
    </dgm:pt>
    <dgm:pt modelId="{4A50E46E-53F4-4DF1-A941-BE5FE25CE97C}">
      <dgm:prSet phldrT="[Metin]" custT="1"/>
      <dgm:spPr/>
      <dgm:t>
        <a:bodyPr/>
        <a:lstStyle/>
        <a:p>
          <a:r>
            <a:rPr lang="tr-TR" sz="1800" i="1" dirty="0" smtClean="0">
              <a:effectLst>
                <a:outerShdw blurRad="38100" dist="38100" dir="2700000" algn="tl">
                  <a:srgbClr val="000000">
                    <a:alpha val="43137"/>
                  </a:srgbClr>
                </a:outerShdw>
              </a:effectLst>
              <a:latin typeface="Cambria" pitchFamily="18" charset="0"/>
            </a:rPr>
            <a:t>2. Genetik faktörler: </a:t>
          </a:r>
          <a:r>
            <a:rPr lang="tr-TR" sz="1800" i="0" dirty="0" smtClean="0">
              <a:effectLst>
                <a:outerShdw blurRad="38100" dist="38100" dir="2700000" algn="tl">
                  <a:srgbClr val="000000">
                    <a:alpha val="43137"/>
                  </a:srgbClr>
                </a:outerShdw>
              </a:effectLst>
              <a:latin typeface="Cambria" pitchFamily="18" charset="0"/>
            </a:rPr>
            <a:t>kalıtsal olarak geçiş.</a:t>
          </a:r>
          <a:endParaRPr lang="tr-TR" sz="1800" i="1" dirty="0">
            <a:effectLst>
              <a:outerShdw blurRad="38100" dist="38100" dir="2700000" algn="tl">
                <a:srgbClr val="000000">
                  <a:alpha val="43137"/>
                </a:srgbClr>
              </a:outerShdw>
            </a:effectLst>
            <a:latin typeface="Cambria" pitchFamily="18" charset="0"/>
          </a:endParaRPr>
        </a:p>
      </dgm:t>
    </dgm:pt>
    <dgm:pt modelId="{FCB52B89-D6AF-4EBB-82D6-8773262DA726}" type="parTrans" cxnId="{994A21C4-82B2-43F3-ADD1-C8004286CDF4}">
      <dgm:prSet/>
      <dgm:spPr/>
      <dgm:t>
        <a:bodyPr/>
        <a:lstStyle/>
        <a:p>
          <a:endParaRPr lang="tr-TR"/>
        </a:p>
      </dgm:t>
    </dgm:pt>
    <dgm:pt modelId="{D64B1951-2708-4394-B491-6C4A8247D1FB}" type="sibTrans" cxnId="{994A21C4-82B2-43F3-ADD1-C8004286CDF4}">
      <dgm:prSet/>
      <dgm:spPr/>
      <dgm:t>
        <a:bodyPr/>
        <a:lstStyle/>
        <a:p>
          <a:endParaRPr lang="tr-TR"/>
        </a:p>
      </dgm:t>
    </dgm:pt>
    <dgm:pt modelId="{1818BC7A-2218-4F9A-A098-0003D0110266}">
      <dgm:prSet phldrT="[Metin]" custT="1"/>
      <dgm:spPr/>
      <dgm:t>
        <a:bodyPr/>
        <a:lstStyle/>
        <a:p>
          <a:r>
            <a:rPr lang="tr-TR" sz="1800" i="1" dirty="0" smtClean="0">
              <a:effectLst>
                <a:outerShdw blurRad="38100" dist="38100" dir="2700000" algn="tl">
                  <a:srgbClr val="000000">
                    <a:alpha val="43137"/>
                  </a:srgbClr>
                </a:outerShdw>
              </a:effectLst>
              <a:latin typeface="Cambria" pitchFamily="18" charset="0"/>
            </a:rPr>
            <a:t>4. Kimyasal faktörler: </a:t>
          </a:r>
          <a:r>
            <a:rPr lang="tr-TR" sz="1800" i="0" dirty="0" smtClean="0">
              <a:effectLst>
                <a:outerShdw blurRad="38100" dist="38100" dir="2700000" algn="tl">
                  <a:srgbClr val="000000">
                    <a:alpha val="43137"/>
                  </a:srgbClr>
                </a:outerShdw>
              </a:effectLst>
              <a:latin typeface="Cambria" pitchFamily="18" charset="0"/>
            </a:rPr>
            <a:t>boyalı yiyecekler, tatlandırıcılar, vitamin eksikliği vb.</a:t>
          </a:r>
          <a:endParaRPr lang="tr-TR" sz="1800" i="1" dirty="0">
            <a:effectLst>
              <a:outerShdw blurRad="38100" dist="38100" dir="2700000" algn="tl">
                <a:srgbClr val="000000">
                  <a:alpha val="43137"/>
                </a:srgbClr>
              </a:outerShdw>
            </a:effectLst>
            <a:latin typeface="Cambria" pitchFamily="18" charset="0"/>
          </a:endParaRPr>
        </a:p>
      </dgm:t>
    </dgm:pt>
    <dgm:pt modelId="{48D448D1-31DE-44E7-B3EA-D191DE9A3F78}" type="parTrans" cxnId="{85509917-2741-4A0B-81BA-B78D5370C680}">
      <dgm:prSet/>
      <dgm:spPr/>
      <dgm:t>
        <a:bodyPr/>
        <a:lstStyle/>
        <a:p>
          <a:endParaRPr lang="tr-TR"/>
        </a:p>
      </dgm:t>
    </dgm:pt>
    <dgm:pt modelId="{A752B189-713F-4C4D-A9E1-2AEC92E83FA5}" type="sibTrans" cxnId="{85509917-2741-4A0B-81BA-B78D5370C680}">
      <dgm:prSet/>
      <dgm:spPr/>
      <dgm:t>
        <a:bodyPr/>
        <a:lstStyle/>
        <a:p>
          <a:endParaRPr lang="tr-TR"/>
        </a:p>
      </dgm:t>
    </dgm:pt>
    <dgm:pt modelId="{5058D5E0-50F5-46B9-8831-A30B52D52169}" type="pres">
      <dgm:prSet presAssocID="{4735DE9F-FAEC-46DB-90C1-B9C274CE148A}" presName="compositeShape" presStyleCnt="0">
        <dgm:presLayoutVars>
          <dgm:dir/>
          <dgm:resizeHandles/>
        </dgm:presLayoutVars>
      </dgm:prSet>
      <dgm:spPr/>
    </dgm:pt>
    <dgm:pt modelId="{CFCC1369-034B-446B-AAF0-4D001DF59F8F}" type="pres">
      <dgm:prSet presAssocID="{4735DE9F-FAEC-46DB-90C1-B9C274CE148A}" presName="pyramid" presStyleLbl="node1" presStyleIdx="0" presStyleCnt="1"/>
      <dgm:spPr/>
    </dgm:pt>
    <dgm:pt modelId="{3F18016C-41A4-4DBC-866E-724B5BD3E519}" type="pres">
      <dgm:prSet presAssocID="{4735DE9F-FAEC-46DB-90C1-B9C274CE148A}" presName="theList" presStyleCnt="0"/>
      <dgm:spPr/>
    </dgm:pt>
    <dgm:pt modelId="{AC7650D6-51FE-4FB9-9959-F34C06226D7D}" type="pres">
      <dgm:prSet presAssocID="{E8BD5DD5-95F4-49EA-9494-7D20B91BE5A7}" presName="aNode" presStyleLbl="fgAcc1" presStyleIdx="0" presStyleCnt="5" custScaleX="146523" custScaleY="144454">
        <dgm:presLayoutVars>
          <dgm:bulletEnabled val="1"/>
        </dgm:presLayoutVars>
      </dgm:prSet>
      <dgm:spPr/>
      <dgm:t>
        <a:bodyPr/>
        <a:lstStyle/>
        <a:p>
          <a:endParaRPr lang="tr-TR"/>
        </a:p>
      </dgm:t>
    </dgm:pt>
    <dgm:pt modelId="{E3518C9C-E76B-46FC-91CB-720D262595E5}" type="pres">
      <dgm:prSet presAssocID="{E8BD5DD5-95F4-49EA-9494-7D20B91BE5A7}" presName="aSpace" presStyleCnt="0"/>
      <dgm:spPr/>
    </dgm:pt>
    <dgm:pt modelId="{41438284-C554-404A-9626-68373416039A}" type="pres">
      <dgm:prSet presAssocID="{B7CC27E0-B27E-4E43-9639-C64D45B08061}" presName="aNode" presStyleLbl="fgAcc1" presStyleIdx="1" presStyleCnt="5" custScaleX="146523">
        <dgm:presLayoutVars>
          <dgm:bulletEnabled val="1"/>
        </dgm:presLayoutVars>
      </dgm:prSet>
      <dgm:spPr/>
      <dgm:t>
        <a:bodyPr/>
        <a:lstStyle/>
        <a:p>
          <a:endParaRPr lang="tr-TR"/>
        </a:p>
      </dgm:t>
    </dgm:pt>
    <dgm:pt modelId="{8E95A6B0-0FFE-4D48-87A3-07D8ECD78D09}" type="pres">
      <dgm:prSet presAssocID="{B7CC27E0-B27E-4E43-9639-C64D45B08061}" presName="aSpace" presStyleCnt="0"/>
      <dgm:spPr/>
    </dgm:pt>
    <dgm:pt modelId="{150B55AC-7B68-4D4D-8318-77E959A18EB2}" type="pres">
      <dgm:prSet presAssocID="{4A50E46E-53F4-4DF1-A941-BE5FE25CE97C}" presName="aNode" presStyleLbl="fgAcc1" presStyleIdx="2" presStyleCnt="5" custScaleX="146523">
        <dgm:presLayoutVars>
          <dgm:bulletEnabled val="1"/>
        </dgm:presLayoutVars>
      </dgm:prSet>
      <dgm:spPr/>
      <dgm:t>
        <a:bodyPr/>
        <a:lstStyle/>
        <a:p>
          <a:endParaRPr lang="tr-TR"/>
        </a:p>
      </dgm:t>
    </dgm:pt>
    <dgm:pt modelId="{6C10DA1A-F83B-40F8-9C58-758635B58412}" type="pres">
      <dgm:prSet presAssocID="{4A50E46E-53F4-4DF1-A941-BE5FE25CE97C}" presName="aSpace" presStyleCnt="0"/>
      <dgm:spPr/>
    </dgm:pt>
    <dgm:pt modelId="{EB10EEF5-EAB6-4AB0-912C-532BE8E9BE51}" type="pres">
      <dgm:prSet presAssocID="{2C66641E-6E36-42B4-A99D-2AD02CA829E9}" presName="aNode" presStyleLbl="fgAcc1" presStyleIdx="3" presStyleCnt="5" custScaleX="146523">
        <dgm:presLayoutVars>
          <dgm:bulletEnabled val="1"/>
        </dgm:presLayoutVars>
      </dgm:prSet>
      <dgm:spPr/>
      <dgm:t>
        <a:bodyPr/>
        <a:lstStyle/>
        <a:p>
          <a:endParaRPr lang="tr-TR"/>
        </a:p>
      </dgm:t>
    </dgm:pt>
    <dgm:pt modelId="{7942D6C6-62E2-43A3-9522-1AE99B974EE9}" type="pres">
      <dgm:prSet presAssocID="{2C66641E-6E36-42B4-A99D-2AD02CA829E9}" presName="aSpace" presStyleCnt="0"/>
      <dgm:spPr/>
    </dgm:pt>
    <dgm:pt modelId="{8E3BE259-74B4-48D2-8531-00219A6C6C8F}" type="pres">
      <dgm:prSet presAssocID="{1818BC7A-2218-4F9A-A098-0003D0110266}" presName="aNode" presStyleLbl="fgAcc1" presStyleIdx="4" presStyleCnt="5" custScaleX="146523">
        <dgm:presLayoutVars>
          <dgm:bulletEnabled val="1"/>
        </dgm:presLayoutVars>
      </dgm:prSet>
      <dgm:spPr/>
      <dgm:t>
        <a:bodyPr/>
        <a:lstStyle/>
        <a:p>
          <a:endParaRPr lang="tr-TR"/>
        </a:p>
      </dgm:t>
    </dgm:pt>
    <dgm:pt modelId="{F49D937C-5DB8-4C6C-8BB6-14C8FF24D0BB}" type="pres">
      <dgm:prSet presAssocID="{1818BC7A-2218-4F9A-A098-0003D0110266}" presName="aSpace" presStyleCnt="0"/>
      <dgm:spPr/>
    </dgm:pt>
  </dgm:ptLst>
  <dgm:cxnLst>
    <dgm:cxn modelId="{D180601D-306F-4B1B-9157-C48B2DC02A96}" type="presOf" srcId="{4A50E46E-53F4-4DF1-A941-BE5FE25CE97C}" destId="{150B55AC-7B68-4D4D-8318-77E959A18EB2}" srcOrd="0" destOrd="0" presId="urn:microsoft.com/office/officeart/2005/8/layout/pyramid2"/>
    <dgm:cxn modelId="{D34E4355-A98A-4790-B6D0-DBEAAC8240B9}" type="presOf" srcId="{1818BC7A-2218-4F9A-A098-0003D0110266}" destId="{8E3BE259-74B4-48D2-8531-00219A6C6C8F}" srcOrd="0" destOrd="0" presId="urn:microsoft.com/office/officeart/2005/8/layout/pyramid2"/>
    <dgm:cxn modelId="{0860A625-F31D-4633-9D47-F97C037B81C9}" type="presOf" srcId="{2C66641E-6E36-42B4-A99D-2AD02CA829E9}" destId="{EB10EEF5-EAB6-4AB0-912C-532BE8E9BE51}" srcOrd="0" destOrd="0" presId="urn:microsoft.com/office/officeart/2005/8/layout/pyramid2"/>
    <dgm:cxn modelId="{70534379-5160-4108-A73F-9DCAB836F08F}" type="presOf" srcId="{4735DE9F-FAEC-46DB-90C1-B9C274CE148A}" destId="{5058D5E0-50F5-46B9-8831-A30B52D52169}" srcOrd="0" destOrd="0" presId="urn:microsoft.com/office/officeart/2005/8/layout/pyramid2"/>
    <dgm:cxn modelId="{FAE7F5BC-4D56-4522-B039-11BD2B72D88C}" srcId="{4735DE9F-FAEC-46DB-90C1-B9C274CE148A}" destId="{2C66641E-6E36-42B4-A99D-2AD02CA829E9}" srcOrd="3" destOrd="0" parTransId="{D53A8DC9-F5E7-47B0-89B3-51F143814F3C}" sibTransId="{2C6C73F6-E480-42C0-8AB7-E336FFEED408}"/>
    <dgm:cxn modelId="{33E5BB8A-8705-45B1-B7C4-DB4885AC3FE2}" type="presOf" srcId="{B7CC27E0-B27E-4E43-9639-C64D45B08061}" destId="{41438284-C554-404A-9626-68373416039A}" srcOrd="0" destOrd="0" presId="urn:microsoft.com/office/officeart/2005/8/layout/pyramid2"/>
    <dgm:cxn modelId="{85509917-2741-4A0B-81BA-B78D5370C680}" srcId="{4735DE9F-FAEC-46DB-90C1-B9C274CE148A}" destId="{1818BC7A-2218-4F9A-A098-0003D0110266}" srcOrd="4" destOrd="0" parTransId="{48D448D1-31DE-44E7-B3EA-D191DE9A3F78}" sibTransId="{A752B189-713F-4C4D-A9E1-2AEC92E83FA5}"/>
    <dgm:cxn modelId="{456297B4-1CC7-474C-B3A3-AB7D651BD48E}" srcId="{4735DE9F-FAEC-46DB-90C1-B9C274CE148A}" destId="{E8BD5DD5-95F4-49EA-9494-7D20B91BE5A7}" srcOrd="0" destOrd="0" parTransId="{9B6327E8-D598-41A5-90D4-92E65C73E159}" sibTransId="{C9127CF0-D28F-44CF-BF7B-DFCAA323CC05}"/>
    <dgm:cxn modelId="{1150D78E-7830-40F0-ABB7-514052FDA168}" type="presOf" srcId="{E8BD5DD5-95F4-49EA-9494-7D20B91BE5A7}" destId="{AC7650D6-51FE-4FB9-9959-F34C06226D7D}" srcOrd="0" destOrd="0" presId="urn:microsoft.com/office/officeart/2005/8/layout/pyramid2"/>
    <dgm:cxn modelId="{994A21C4-82B2-43F3-ADD1-C8004286CDF4}" srcId="{4735DE9F-FAEC-46DB-90C1-B9C274CE148A}" destId="{4A50E46E-53F4-4DF1-A941-BE5FE25CE97C}" srcOrd="2" destOrd="0" parTransId="{FCB52B89-D6AF-4EBB-82D6-8773262DA726}" sibTransId="{D64B1951-2708-4394-B491-6C4A8247D1FB}"/>
    <dgm:cxn modelId="{A1337AD8-999A-4B26-BEC5-700E7ACE4F92}" srcId="{4735DE9F-FAEC-46DB-90C1-B9C274CE148A}" destId="{B7CC27E0-B27E-4E43-9639-C64D45B08061}" srcOrd="1" destOrd="0" parTransId="{B556EACF-1C8A-4F25-A29F-31002F61E60F}" sibTransId="{4FE85C35-47FB-4342-B8C4-3776E27F69CA}"/>
    <dgm:cxn modelId="{2D4766E6-6217-4C2D-AE82-60C2F0543F6E}" type="presParOf" srcId="{5058D5E0-50F5-46B9-8831-A30B52D52169}" destId="{CFCC1369-034B-446B-AAF0-4D001DF59F8F}" srcOrd="0" destOrd="0" presId="urn:microsoft.com/office/officeart/2005/8/layout/pyramid2"/>
    <dgm:cxn modelId="{31BEDDD1-20A9-4121-9F5B-2B57EE5CA788}" type="presParOf" srcId="{5058D5E0-50F5-46B9-8831-A30B52D52169}" destId="{3F18016C-41A4-4DBC-866E-724B5BD3E519}" srcOrd="1" destOrd="0" presId="urn:microsoft.com/office/officeart/2005/8/layout/pyramid2"/>
    <dgm:cxn modelId="{D2ED70C7-55B3-4960-9B6D-658CB6EC7918}" type="presParOf" srcId="{3F18016C-41A4-4DBC-866E-724B5BD3E519}" destId="{AC7650D6-51FE-4FB9-9959-F34C06226D7D}" srcOrd="0" destOrd="0" presId="urn:microsoft.com/office/officeart/2005/8/layout/pyramid2"/>
    <dgm:cxn modelId="{F9E95E5F-BDCB-4C7E-A2EB-CA2C8380E883}" type="presParOf" srcId="{3F18016C-41A4-4DBC-866E-724B5BD3E519}" destId="{E3518C9C-E76B-46FC-91CB-720D262595E5}" srcOrd="1" destOrd="0" presId="urn:microsoft.com/office/officeart/2005/8/layout/pyramid2"/>
    <dgm:cxn modelId="{30AF3E5E-4B92-4F8A-9AEB-421A6C3CFB34}" type="presParOf" srcId="{3F18016C-41A4-4DBC-866E-724B5BD3E519}" destId="{41438284-C554-404A-9626-68373416039A}" srcOrd="2" destOrd="0" presId="urn:microsoft.com/office/officeart/2005/8/layout/pyramid2"/>
    <dgm:cxn modelId="{541CF501-C469-47FD-95C4-6052EC6437F5}" type="presParOf" srcId="{3F18016C-41A4-4DBC-866E-724B5BD3E519}" destId="{8E95A6B0-0FFE-4D48-87A3-07D8ECD78D09}" srcOrd="3" destOrd="0" presId="urn:microsoft.com/office/officeart/2005/8/layout/pyramid2"/>
    <dgm:cxn modelId="{9601046B-4F55-43F4-92CE-849366887810}" type="presParOf" srcId="{3F18016C-41A4-4DBC-866E-724B5BD3E519}" destId="{150B55AC-7B68-4D4D-8318-77E959A18EB2}" srcOrd="4" destOrd="0" presId="urn:microsoft.com/office/officeart/2005/8/layout/pyramid2"/>
    <dgm:cxn modelId="{20C43C88-F941-4442-A5B2-75AA57F02489}" type="presParOf" srcId="{3F18016C-41A4-4DBC-866E-724B5BD3E519}" destId="{6C10DA1A-F83B-40F8-9C58-758635B58412}" srcOrd="5" destOrd="0" presId="urn:microsoft.com/office/officeart/2005/8/layout/pyramid2"/>
    <dgm:cxn modelId="{FE0A6341-0CB6-4627-B746-1C065A737C0F}" type="presParOf" srcId="{3F18016C-41A4-4DBC-866E-724B5BD3E519}" destId="{EB10EEF5-EAB6-4AB0-912C-532BE8E9BE51}" srcOrd="6" destOrd="0" presId="urn:microsoft.com/office/officeart/2005/8/layout/pyramid2"/>
    <dgm:cxn modelId="{2E840B1A-4126-4277-860A-E13978DAB62E}" type="presParOf" srcId="{3F18016C-41A4-4DBC-866E-724B5BD3E519}" destId="{7942D6C6-62E2-43A3-9522-1AE99B974EE9}" srcOrd="7" destOrd="0" presId="urn:microsoft.com/office/officeart/2005/8/layout/pyramid2"/>
    <dgm:cxn modelId="{89A05A72-EDBB-4C95-9760-5CE0472857D0}" type="presParOf" srcId="{3F18016C-41A4-4DBC-866E-724B5BD3E519}" destId="{8E3BE259-74B4-48D2-8531-00219A6C6C8F}" srcOrd="8" destOrd="0" presId="urn:microsoft.com/office/officeart/2005/8/layout/pyramid2"/>
    <dgm:cxn modelId="{A7D5C636-E890-41D6-BB86-B742CFD57034}" type="presParOf" srcId="{3F18016C-41A4-4DBC-866E-724B5BD3E519}" destId="{F49D937C-5DB8-4C6C-8BB6-14C8FF24D0BB}" srcOrd="9"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28ED31A-A8CF-434A-BED1-F4718ACDAA2E}" type="doc">
      <dgm:prSet loTypeId="urn:microsoft.com/office/officeart/2005/8/layout/hList6" loCatId="list" qsTypeId="urn:microsoft.com/office/officeart/2005/8/quickstyle/3d1" qsCatId="3D" csTypeId="urn:microsoft.com/office/officeart/2005/8/colors/accent0_3" csCatId="mainScheme" phldr="1"/>
      <dgm:spPr/>
      <dgm:t>
        <a:bodyPr/>
        <a:lstStyle/>
        <a:p>
          <a:endParaRPr lang="tr-TR"/>
        </a:p>
      </dgm:t>
    </dgm:pt>
    <dgm:pt modelId="{366C6199-E41C-4900-978C-BD4A6C18AD28}">
      <dgm:prSet phldrT="[Metin]" custT="1"/>
      <dgm:spPr/>
      <dgm:t>
        <a:bodyPr/>
        <a:lstStyle/>
        <a:p>
          <a:r>
            <a:rPr lang="tr-TR" sz="1800" b="1" i="1" dirty="0" smtClean="0">
              <a:effectLst>
                <a:outerShdw blurRad="38100" dist="38100" dir="2700000" algn="tl">
                  <a:srgbClr val="000000">
                    <a:alpha val="43137"/>
                  </a:srgbClr>
                </a:outerShdw>
              </a:effectLst>
              <a:latin typeface="Cambria" pitchFamily="18" charset="0"/>
            </a:rPr>
            <a:t>Algı:</a:t>
          </a:r>
        </a:p>
        <a:p>
          <a:r>
            <a:rPr lang="tr-TR" sz="1800" b="0" i="0" dirty="0" smtClean="0">
              <a:effectLst>
                <a:outerShdw blurRad="38100" dist="38100" dir="2700000" algn="tl">
                  <a:srgbClr val="000000">
                    <a:alpha val="43137"/>
                  </a:srgbClr>
                </a:outerShdw>
              </a:effectLst>
              <a:latin typeface="Cambria" pitchFamily="18" charset="0"/>
            </a:rPr>
            <a:t>Görme, işitme ve dokunma yoluyla alınan uyaranları tanıma yeteneğidir. Bu öğrencilerin algı problemleri vardır. Gördükleri şekilleri algılama, hatırlama, sesli kelimeleri ayırmada güçlük, verilen yönergeleri yerine getirmede güçlük gibi.</a:t>
          </a:r>
        </a:p>
        <a:p>
          <a:endParaRPr lang="tr-TR" sz="1800" b="0" i="0" dirty="0">
            <a:effectLst>
              <a:outerShdw blurRad="38100" dist="38100" dir="2700000" algn="tl">
                <a:srgbClr val="000000">
                  <a:alpha val="43137"/>
                </a:srgbClr>
              </a:outerShdw>
            </a:effectLst>
            <a:latin typeface="Cambria" pitchFamily="18" charset="0"/>
          </a:endParaRPr>
        </a:p>
      </dgm:t>
    </dgm:pt>
    <dgm:pt modelId="{A529B946-F57D-4B86-8B62-C6369FC47339}" type="parTrans" cxnId="{A1C54ADD-A48F-4B98-B158-51086A05AC79}">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C1BE6A20-0FDA-4CA2-AF31-DF12BD664CF9}" type="sibTrans" cxnId="{A1C54ADD-A48F-4B98-B158-51086A05AC79}">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94F4550A-2D52-4B17-84A4-BC0F98F71E5E}">
      <dgm:prSet phldrT="[Metin]" custT="1"/>
      <dgm:spPr/>
      <dgm:t>
        <a:bodyPr/>
        <a:lstStyle/>
        <a:p>
          <a:r>
            <a:rPr lang="tr-TR" sz="1800" b="1" i="1" dirty="0" smtClean="0">
              <a:effectLst>
                <a:outerShdw blurRad="38100" dist="38100" dir="2700000" algn="tl">
                  <a:srgbClr val="000000">
                    <a:alpha val="43137"/>
                  </a:srgbClr>
                </a:outerShdw>
              </a:effectLst>
              <a:latin typeface="Cambria" pitchFamily="18" charset="0"/>
            </a:rPr>
            <a:t>Motor beceriler ve Koordinasyon problemi:</a:t>
          </a:r>
        </a:p>
        <a:p>
          <a:r>
            <a:rPr lang="tr-TR" sz="1800" b="0" i="0" dirty="0" smtClean="0">
              <a:effectLst>
                <a:outerShdw blurRad="38100" dist="38100" dir="2700000" algn="tl">
                  <a:srgbClr val="000000">
                    <a:alpha val="43137"/>
                  </a:srgbClr>
                </a:outerShdw>
              </a:effectLst>
              <a:latin typeface="Cambria" pitchFamily="18" charset="0"/>
            </a:rPr>
            <a:t>Topu atma, tutma gibi büyük motor becerilerde, makas kullanma, düğme ilikleme gibi küçük motor becerilerde el-göz koordinasyonu zayıftır.</a:t>
          </a:r>
          <a:endParaRPr lang="tr-TR" sz="1800" b="0" i="0" dirty="0">
            <a:effectLst>
              <a:outerShdw blurRad="38100" dist="38100" dir="2700000" algn="tl">
                <a:srgbClr val="000000">
                  <a:alpha val="43137"/>
                </a:srgbClr>
              </a:outerShdw>
            </a:effectLst>
            <a:latin typeface="Cambria" pitchFamily="18" charset="0"/>
          </a:endParaRPr>
        </a:p>
      </dgm:t>
    </dgm:pt>
    <dgm:pt modelId="{29E90240-CB3A-41BE-B5EE-E082BDF23BF0}" type="sibTrans" cxnId="{BC478265-B53E-4D49-B7A0-65E4B8E15E4E}">
      <dgm:prSet/>
      <dgm:spPr/>
      <dgm:t>
        <a:bodyPr/>
        <a:lstStyle/>
        <a:p>
          <a:endParaRPr lang="tr-TR">
            <a:solidFill>
              <a:schemeClr val="bg1"/>
            </a:solidFill>
            <a:effectLst>
              <a:outerShdw blurRad="38100" dist="38100" dir="2700000" algn="tl">
                <a:srgbClr val="000000">
                  <a:alpha val="43137"/>
                </a:srgbClr>
              </a:outerShdw>
            </a:effectLst>
          </a:endParaRPr>
        </a:p>
      </dgm:t>
    </dgm:pt>
    <dgm:pt modelId="{58641C1C-4163-403E-A72D-B252EE70B570}" type="parTrans" cxnId="{BC478265-B53E-4D49-B7A0-65E4B8E15E4E}">
      <dgm:prSet/>
      <dgm:spPr/>
      <dgm:t>
        <a:bodyPr/>
        <a:lstStyle/>
        <a:p>
          <a:endParaRPr lang="tr-TR">
            <a:solidFill>
              <a:schemeClr val="bg1"/>
            </a:solidFill>
            <a:effectLst>
              <a:outerShdw blurRad="38100" dist="38100" dir="2700000" algn="tl">
                <a:srgbClr val="000000">
                  <a:alpha val="43137"/>
                </a:srgbClr>
              </a:outerShdw>
            </a:effectLst>
          </a:endParaRPr>
        </a:p>
      </dgm:t>
    </dgm:pt>
    <dgm:pt modelId="{10A733DF-B369-4644-8266-AFDDBFE23B6F}" type="pres">
      <dgm:prSet presAssocID="{128ED31A-A8CF-434A-BED1-F4718ACDAA2E}" presName="Name0" presStyleCnt="0">
        <dgm:presLayoutVars>
          <dgm:dir/>
          <dgm:resizeHandles val="exact"/>
        </dgm:presLayoutVars>
      </dgm:prSet>
      <dgm:spPr/>
      <dgm:t>
        <a:bodyPr/>
        <a:lstStyle/>
        <a:p>
          <a:endParaRPr lang="tr-TR"/>
        </a:p>
      </dgm:t>
    </dgm:pt>
    <dgm:pt modelId="{D9A6ABC7-F5DE-4273-9F3A-EC4E4F8AD71B}" type="pres">
      <dgm:prSet presAssocID="{366C6199-E41C-4900-978C-BD4A6C18AD28}" presName="node" presStyleLbl="node1" presStyleIdx="0" presStyleCnt="2" custScaleX="50816">
        <dgm:presLayoutVars>
          <dgm:bulletEnabled val="1"/>
        </dgm:presLayoutVars>
      </dgm:prSet>
      <dgm:spPr>
        <a:prstGeom prst="flowChartOnlineStorage">
          <a:avLst/>
        </a:prstGeom>
      </dgm:spPr>
      <dgm:t>
        <a:bodyPr/>
        <a:lstStyle/>
        <a:p>
          <a:endParaRPr lang="tr-TR"/>
        </a:p>
      </dgm:t>
    </dgm:pt>
    <dgm:pt modelId="{6B0F2581-C050-4062-851E-80D56838710D}" type="pres">
      <dgm:prSet presAssocID="{C1BE6A20-0FDA-4CA2-AF31-DF12BD664CF9}" presName="sibTrans" presStyleCnt="0"/>
      <dgm:spPr/>
    </dgm:pt>
    <dgm:pt modelId="{7EA89E06-6137-4C0D-94D7-F1A0DF408000}" type="pres">
      <dgm:prSet presAssocID="{94F4550A-2D52-4B17-84A4-BC0F98F71E5E}" presName="node" presStyleLbl="node1" presStyleIdx="1" presStyleCnt="2" custScaleX="51421">
        <dgm:presLayoutVars>
          <dgm:bulletEnabled val="1"/>
        </dgm:presLayoutVars>
      </dgm:prSet>
      <dgm:spPr>
        <a:prstGeom prst="flowChartOnlineStorage">
          <a:avLst/>
        </a:prstGeom>
      </dgm:spPr>
      <dgm:t>
        <a:bodyPr/>
        <a:lstStyle/>
        <a:p>
          <a:endParaRPr lang="tr-TR"/>
        </a:p>
      </dgm:t>
    </dgm:pt>
  </dgm:ptLst>
  <dgm:cxnLst>
    <dgm:cxn modelId="{A1C54ADD-A48F-4B98-B158-51086A05AC79}" srcId="{128ED31A-A8CF-434A-BED1-F4718ACDAA2E}" destId="{366C6199-E41C-4900-978C-BD4A6C18AD28}" srcOrd="0" destOrd="0" parTransId="{A529B946-F57D-4B86-8B62-C6369FC47339}" sibTransId="{C1BE6A20-0FDA-4CA2-AF31-DF12BD664CF9}"/>
    <dgm:cxn modelId="{627055D8-8EC8-4865-A05E-7ED8AB965FD4}" type="presOf" srcId="{128ED31A-A8CF-434A-BED1-F4718ACDAA2E}" destId="{10A733DF-B369-4644-8266-AFDDBFE23B6F}" srcOrd="0" destOrd="0" presId="urn:microsoft.com/office/officeart/2005/8/layout/hList6"/>
    <dgm:cxn modelId="{E5F63422-18F9-4E4C-AD05-5D2E7CC39D1E}" type="presOf" srcId="{94F4550A-2D52-4B17-84A4-BC0F98F71E5E}" destId="{7EA89E06-6137-4C0D-94D7-F1A0DF408000}" srcOrd="0" destOrd="0" presId="urn:microsoft.com/office/officeart/2005/8/layout/hList6"/>
    <dgm:cxn modelId="{9836C65D-5F01-4D43-88F8-3445D347C0CC}" type="presOf" srcId="{366C6199-E41C-4900-978C-BD4A6C18AD28}" destId="{D9A6ABC7-F5DE-4273-9F3A-EC4E4F8AD71B}" srcOrd="0" destOrd="0" presId="urn:microsoft.com/office/officeart/2005/8/layout/hList6"/>
    <dgm:cxn modelId="{BC478265-B53E-4D49-B7A0-65E4B8E15E4E}" srcId="{128ED31A-A8CF-434A-BED1-F4718ACDAA2E}" destId="{94F4550A-2D52-4B17-84A4-BC0F98F71E5E}" srcOrd="1" destOrd="0" parTransId="{58641C1C-4163-403E-A72D-B252EE70B570}" sibTransId="{29E90240-CB3A-41BE-B5EE-E082BDF23BF0}"/>
    <dgm:cxn modelId="{5180B433-517F-4E62-A64B-8053DA6FB8E3}" type="presParOf" srcId="{10A733DF-B369-4644-8266-AFDDBFE23B6F}" destId="{D9A6ABC7-F5DE-4273-9F3A-EC4E4F8AD71B}" srcOrd="0" destOrd="0" presId="urn:microsoft.com/office/officeart/2005/8/layout/hList6"/>
    <dgm:cxn modelId="{D765A0A9-C7D5-4C9B-AC44-536046934CFB}" type="presParOf" srcId="{10A733DF-B369-4644-8266-AFDDBFE23B6F}" destId="{6B0F2581-C050-4062-851E-80D56838710D}" srcOrd="1" destOrd="0" presId="urn:microsoft.com/office/officeart/2005/8/layout/hList6"/>
    <dgm:cxn modelId="{56CAA320-A802-485B-BC70-B12990B07A28}" type="presParOf" srcId="{10A733DF-B369-4644-8266-AFDDBFE23B6F}" destId="{7EA89E06-6137-4C0D-94D7-F1A0DF408000}"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28ED31A-A8CF-434A-BED1-F4718ACDAA2E}" type="doc">
      <dgm:prSet loTypeId="urn:microsoft.com/office/officeart/2005/8/layout/hList6" loCatId="list" qsTypeId="urn:microsoft.com/office/officeart/2005/8/quickstyle/3d1" qsCatId="3D" csTypeId="urn:microsoft.com/office/officeart/2005/8/colors/colorful4" csCatId="colorful" phldr="1"/>
      <dgm:spPr/>
      <dgm:t>
        <a:bodyPr/>
        <a:lstStyle/>
        <a:p>
          <a:endParaRPr lang="tr-TR"/>
        </a:p>
      </dgm:t>
    </dgm:pt>
    <dgm:pt modelId="{366C6199-E41C-4900-978C-BD4A6C18AD28}">
      <dgm:prSet phldrT="[Metin]"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20900" h="88900"/>
          <a:bevelB w="88900" h="31750" prst="angle"/>
        </a:sp3d>
      </dgm:spPr>
      <dgm:t>
        <a:bodyPr/>
        <a:lstStyle/>
        <a:p>
          <a:r>
            <a:rPr lang="tr-TR" sz="1800" b="0" i="0" dirty="0" smtClean="0">
              <a:solidFill>
                <a:schemeClr val="bg1"/>
              </a:solidFill>
              <a:effectLst>
                <a:outerShdw blurRad="38100" dist="38100" dir="2700000" algn="tl">
                  <a:srgbClr val="000000">
                    <a:alpha val="43137"/>
                  </a:srgbClr>
                </a:outerShdw>
              </a:effectLst>
              <a:latin typeface="Cambria" pitchFamily="18" charset="0"/>
            </a:rPr>
            <a:t>Öğrenme güçlüğü olan öğrencilerin %51’i dikkat bozukluğu ve hiperaktivite tanısı almıştır (Smith ve Adam, 2006).</a:t>
          </a:r>
        </a:p>
        <a:p>
          <a:endParaRPr lang="tr-TR" sz="1800" b="0" i="0" dirty="0">
            <a:solidFill>
              <a:schemeClr val="bg1"/>
            </a:solidFill>
            <a:effectLst>
              <a:outerShdw blurRad="38100" dist="38100" dir="2700000" algn="tl">
                <a:srgbClr val="000000">
                  <a:alpha val="43137"/>
                </a:srgbClr>
              </a:outerShdw>
            </a:effectLst>
            <a:latin typeface="Cambria" pitchFamily="18" charset="0"/>
          </a:endParaRPr>
        </a:p>
      </dgm:t>
    </dgm:pt>
    <dgm:pt modelId="{A529B946-F57D-4B86-8B62-C6369FC47339}" type="parTrans" cxnId="{A1C54ADD-A48F-4B98-B158-51086A05AC79}">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C1BE6A20-0FDA-4CA2-AF31-DF12BD664CF9}" type="sibTrans" cxnId="{A1C54ADD-A48F-4B98-B158-51086A05AC79}">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94F4550A-2D52-4B17-84A4-BC0F98F71E5E}">
      <dgm:prSet phldrT="[Metin]"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20900" h="88900"/>
          <a:bevelB w="88900" h="31750" prst="angle"/>
        </a:sp3d>
      </dgm:spPr>
      <dgm:t>
        <a:bodyPr/>
        <a:lstStyle/>
        <a:p>
          <a:r>
            <a:rPr lang="tr-TR" sz="1800" b="0" i="0" dirty="0" smtClean="0">
              <a:solidFill>
                <a:schemeClr val="bg1"/>
              </a:solidFill>
              <a:effectLst>
                <a:outerShdw blurRad="38100" dist="38100" dir="2700000" algn="tl">
                  <a:srgbClr val="000000">
                    <a:alpha val="43137"/>
                  </a:srgbClr>
                </a:outerShdw>
              </a:effectLst>
              <a:latin typeface="Cambria" pitchFamily="18" charset="0"/>
            </a:rPr>
            <a:t>Bu öğrencilerde dikkat bozukluğu ve hiperaktivite birlikte görülebileceği gibi sadece dikkat bozukluğu da görülebilir.</a:t>
          </a:r>
          <a:endParaRPr lang="tr-TR" sz="1800" b="0" i="0" dirty="0">
            <a:solidFill>
              <a:schemeClr val="bg1"/>
            </a:solidFill>
            <a:effectLst>
              <a:outerShdw blurRad="38100" dist="38100" dir="2700000" algn="tl">
                <a:srgbClr val="000000">
                  <a:alpha val="43137"/>
                </a:srgbClr>
              </a:outerShdw>
            </a:effectLst>
            <a:latin typeface="Cambria" pitchFamily="18" charset="0"/>
          </a:endParaRPr>
        </a:p>
      </dgm:t>
    </dgm:pt>
    <dgm:pt modelId="{29E90240-CB3A-41BE-B5EE-E082BDF23BF0}" type="sibTrans" cxnId="{BC478265-B53E-4D49-B7A0-65E4B8E15E4E}">
      <dgm:prSet/>
      <dgm:spPr/>
      <dgm:t>
        <a:bodyPr/>
        <a:lstStyle/>
        <a:p>
          <a:endParaRPr lang="tr-TR">
            <a:solidFill>
              <a:schemeClr val="bg1"/>
            </a:solidFill>
            <a:effectLst>
              <a:outerShdw blurRad="38100" dist="38100" dir="2700000" algn="tl">
                <a:srgbClr val="000000">
                  <a:alpha val="43137"/>
                </a:srgbClr>
              </a:outerShdw>
            </a:effectLst>
          </a:endParaRPr>
        </a:p>
      </dgm:t>
    </dgm:pt>
    <dgm:pt modelId="{58641C1C-4163-403E-A72D-B252EE70B570}" type="parTrans" cxnId="{BC478265-B53E-4D49-B7A0-65E4B8E15E4E}">
      <dgm:prSet/>
      <dgm:spPr/>
      <dgm:t>
        <a:bodyPr/>
        <a:lstStyle/>
        <a:p>
          <a:endParaRPr lang="tr-TR">
            <a:solidFill>
              <a:schemeClr val="bg1"/>
            </a:solidFill>
            <a:effectLst>
              <a:outerShdw blurRad="38100" dist="38100" dir="2700000" algn="tl">
                <a:srgbClr val="000000">
                  <a:alpha val="43137"/>
                </a:srgbClr>
              </a:outerShdw>
            </a:effectLst>
          </a:endParaRPr>
        </a:p>
      </dgm:t>
    </dgm:pt>
    <dgm:pt modelId="{10A733DF-B369-4644-8266-AFDDBFE23B6F}" type="pres">
      <dgm:prSet presAssocID="{128ED31A-A8CF-434A-BED1-F4718ACDAA2E}" presName="Name0" presStyleCnt="0">
        <dgm:presLayoutVars>
          <dgm:dir/>
          <dgm:resizeHandles val="exact"/>
        </dgm:presLayoutVars>
      </dgm:prSet>
      <dgm:spPr/>
      <dgm:t>
        <a:bodyPr/>
        <a:lstStyle/>
        <a:p>
          <a:endParaRPr lang="tr-TR"/>
        </a:p>
      </dgm:t>
    </dgm:pt>
    <dgm:pt modelId="{D9A6ABC7-F5DE-4273-9F3A-EC4E4F8AD71B}" type="pres">
      <dgm:prSet presAssocID="{366C6199-E41C-4900-978C-BD4A6C18AD28}" presName="node" presStyleLbl="node1" presStyleIdx="0" presStyleCnt="2" custScaleX="50816">
        <dgm:presLayoutVars>
          <dgm:bulletEnabled val="1"/>
        </dgm:presLayoutVars>
      </dgm:prSet>
      <dgm:spPr>
        <a:prstGeom prst="cube">
          <a:avLst/>
        </a:prstGeom>
      </dgm:spPr>
      <dgm:t>
        <a:bodyPr/>
        <a:lstStyle/>
        <a:p>
          <a:endParaRPr lang="tr-TR"/>
        </a:p>
      </dgm:t>
    </dgm:pt>
    <dgm:pt modelId="{6B0F2581-C050-4062-851E-80D56838710D}" type="pres">
      <dgm:prSet presAssocID="{C1BE6A20-0FDA-4CA2-AF31-DF12BD664CF9}" presName="sibTrans" presStyleCnt="0"/>
      <dgm:spPr/>
    </dgm:pt>
    <dgm:pt modelId="{7EA89E06-6137-4C0D-94D7-F1A0DF408000}" type="pres">
      <dgm:prSet presAssocID="{94F4550A-2D52-4B17-84A4-BC0F98F71E5E}" presName="node" presStyleLbl="node1" presStyleIdx="1" presStyleCnt="2" custScaleX="51421">
        <dgm:presLayoutVars>
          <dgm:bulletEnabled val="1"/>
        </dgm:presLayoutVars>
      </dgm:prSet>
      <dgm:spPr>
        <a:prstGeom prst="cube">
          <a:avLst/>
        </a:prstGeom>
      </dgm:spPr>
      <dgm:t>
        <a:bodyPr/>
        <a:lstStyle/>
        <a:p>
          <a:endParaRPr lang="tr-TR"/>
        </a:p>
      </dgm:t>
    </dgm:pt>
  </dgm:ptLst>
  <dgm:cxnLst>
    <dgm:cxn modelId="{A1C54ADD-A48F-4B98-B158-51086A05AC79}" srcId="{128ED31A-A8CF-434A-BED1-F4718ACDAA2E}" destId="{366C6199-E41C-4900-978C-BD4A6C18AD28}" srcOrd="0" destOrd="0" parTransId="{A529B946-F57D-4B86-8B62-C6369FC47339}" sibTransId="{C1BE6A20-0FDA-4CA2-AF31-DF12BD664CF9}"/>
    <dgm:cxn modelId="{B0BBCFFE-92E8-416D-A643-1EC305506A73}" type="presOf" srcId="{128ED31A-A8CF-434A-BED1-F4718ACDAA2E}" destId="{10A733DF-B369-4644-8266-AFDDBFE23B6F}" srcOrd="0" destOrd="0" presId="urn:microsoft.com/office/officeart/2005/8/layout/hList6"/>
    <dgm:cxn modelId="{F58C634A-4D34-4AE2-A51E-3805157AEA84}" type="presOf" srcId="{366C6199-E41C-4900-978C-BD4A6C18AD28}" destId="{D9A6ABC7-F5DE-4273-9F3A-EC4E4F8AD71B}" srcOrd="0" destOrd="0" presId="urn:microsoft.com/office/officeart/2005/8/layout/hList6"/>
    <dgm:cxn modelId="{40AFCD9C-519E-46E1-9A3F-AA85FD702351}" type="presOf" srcId="{94F4550A-2D52-4B17-84A4-BC0F98F71E5E}" destId="{7EA89E06-6137-4C0D-94D7-F1A0DF408000}" srcOrd="0" destOrd="0" presId="urn:microsoft.com/office/officeart/2005/8/layout/hList6"/>
    <dgm:cxn modelId="{BC478265-B53E-4D49-B7A0-65E4B8E15E4E}" srcId="{128ED31A-A8CF-434A-BED1-F4718ACDAA2E}" destId="{94F4550A-2D52-4B17-84A4-BC0F98F71E5E}" srcOrd="1" destOrd="0" parTransId="{58641C1C-4163-403E-A72D-B252EE70B570}" sibTransId="{29E90240-CB3A-41BE-B5EE-E082BDF23BF0}"/>
    <dgm:cxn modelId="{6CEF28A9-582D-4355-91E0-B213433377F5}" type="presParOf" srcId="{10A733DF-B369-4644-8266-AFDDBFE23B6F}" destId="{D9A6ABC7-F5DE-4273-9F3A-EC4E4F8AD71B}" srcOrd="0" destOrd="0" presId="urn:microsoft.com/office/officeart/2005/8/layout/hList6"/>
    <dgm:cxn modelId="{80620AFC-016E-4233-879C-9E6A959CA1C2}" type="presParOf" srcId="{10A733DF-B369-4644-8266-AFDDBFE23B6F}" destId="{6B0F2581-C050-4062-851E-80D56838710D}" srcOrd="1" destOrd="0" presId="urn:microsoft.com/office/officeart/2005/8/layout/hList6"/>
    <dgm:cxn modelId="{D2D88983-66E7-4892-B4FC-07BF5B3DC90F}" type="presParOf" srcId="{10A733DF-B369-4644-8266-AFDDBFE23B6F}" destId="{7EA89E06-6137-4C0D-94D7-F1A0DF408000}"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5E6F86A-4E95-458E-8F64-6CD5A3C64FD1}" type="doc">
      <dgm:prSet loTypeId="urn:microsoft.com/office/officeart/2008/layout/VerticalCurvedList" loCatId="list" qsTypeId="urn:microsoft.com/office/officeart/2005/8/quickstyle/3d2#4" qsCatId="3D" csTypeId="urn:microsoft.com/office/officeart/2005/8/colors/accent3_1" csCatId="accent3" phldr="1"/>
      <dgm:spPr/>
      <dgm:t>
        <a:bodyPr/>
        <a:lstStyle/>
        <a:p>
          <a:endParaRPr lang="tr-TR"/>
        </a:p>
      </dgm:t>
    </dgm:pt>
    <dgm:pt modelId="{5EA195F5-22F0-4854-86CA-85B22C38D18E}">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1. Stratejiyi ne amaçla uyguladığını belirlemek</a:t>
          </a:r>
          <a:endParaRPr lang="tr-TR" sz="1800" dirty="0">
            <a:effectLst>
              <a:outerShdw blurRad="38100" dist="38100" dir="2700000" algn="tl">
                <a:srgbClr val="000000">
                  <a:alpha val="43137"/>
                </a:srgbClr>
              </a:outerShdw>
            </a:effectLst>
            <a:latin typeface="Cambria" pitchFamily="18" charset="0"/>
          </a:endParaRPr>
        </a:p>
      </dgm:t>
    </dgm:pt>
    <dgm:pt modelId="{85DB7465-3C82-4139-A153-E58A8066D466}" type="parTrans" cxnId="{FF24EA32-EE81-49A7-A3FF-14A1BB997579}">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BC8FB44A-42DF-4B0C-8A75-714F12ABF60A}" type="sibTrans" cxnId="{FF24EA32-EE81-49A7-A3FF-14A1BB997579}">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23476C4B-166C-4300-8832-355B563676A4}">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2. Strateji uygulamalarına model olma veya yüksek sesle düşünmek</a:t>
          </a:r>
          <a:endParaRPr lang="tr-TR" sz="1800" dirty="0">
            <a:effectLst>
              <a:outerShdw blurRad="38100" dist="38100" dir="2700000" algn="tl">
                <a:srgbClr val="000000">
                  <a:alpha val="43137"/>
                </a:srgbClr>
              </a:outerShdw>
            </a:effectLst>
            <a:latin typeface="Cambria" pitchFamily="18" charset="0"/>
          </a:endParaRPr>
        </a:p>
      </dgm:t>
    </dgm:pt>
    <dgm:pt modelId="{F130F4AB-99C9-437E-9B9E-649725109024}" type="parTrans" cxnId="{2C4225FD-1E39-4DF3-814E-6B178F92F2A9}">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B1BA172E-F76D-48E5-9A5C-126ED3E541CF}" type="sibTrans" cxnId="{2C4225FD-1E39-4DF3-814E-6B178F92F2A9}">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0F480262-B9ED-44EB-9471-453659E665E6}">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3. Başlangıç uygulamalarına rehber olmak</a:t>
          </a:r>
          <a:endParaRPr lang="tr-TR" sz="1800" dirty="0">
            <a:effectLst>
              <a:outerShdw blurRad="38100" dist="38100" dir="2700000" algn="tl">
                <a:srgbClr val="000000">
                  <a:alpha val="43137"/>
                </a:srgbClr>
              </a:outerShdw>
            </a:effectLst>
            <a:latin typeface="Cambria" pitchFamily="18" charset="0"/>
          </a:endParaRPr>
        </a:p>
      </dgm:t>
    </dgm:pt>
    <dgm:pt modelId="{B3F482BD-C8E5-4ABB-96D0-029353CED60D}" type="parTrans" cxnId="{3C3A4C6E-2D3C-4D89-BC11-F777FB4E4D9B}">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C3AE2A58-C71C-4BC2-BF8B-07B95016F930}" type="sibTrans" cxnId="{3C3A4C6E-2D3C-4D89-BC11-F777FB4E4D9B}">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6F24E577-02C4-4398-84A2-453979F48748}">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4. Yeni örneklerle bağımsız uygulamalar yapmak</a:t>
          </a:r>
          <a:endParaRPr lang="tr-TR" sz="1800" dirty="0">
            <a:effectLst>
              <a:outerShdw blurRad="38100" dist="38100" dir="2700000" algn="tl">
                <a:srgbClr val="000000">
                  <a:alpha val="43137"/>
                </a:srgbClr>
              </a:outerShdw>
            </a:effectLst>
            <a:latin typeface="Cambria" pitchFamily="18" charset="0"/>
          </a:endParaRPr>
        </a:p>
      </dgm:t>
    </dgm:pt>
    <dgm:pt modelId="{33F729F0-2B44-43E5-9DA9-2BBD3F5FE823}" type="parTrans" cxnId="{A76EF589-1467-4053-B05B-37601EF73795}">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A6147CA1-85BA-447C-B418-98FD40F0C0C6}" type="sibTrans" cxnId="{A76EF589-1467-4053-B05B-37601EF73795}">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2D2445B6-2F9C-4B66-B8FF-ADF0C5E6241F}">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5. Genelleme uygulamalarına yer vermek</a:t>
          </a:r>
          <a:endParaRPr lang="tr-TR" sz="1800" dirty="0">
            <a:effectLst>
              <a:outerShdw blurRad="38100" dist="38100" dir="2700000" algn="tl">
                <a:srgbClr val="000000">
                  <a:alpha val="43137"/>
                </a:srgbClr>
              </a:outerShdw>
            </a:effectLst>
            <a:latin typeface="Cambria" pitchFamily="18" charset="0"/>
          </a:endParaRPr>
        </a:p>
      </dgm:t>
    </dgm:pt>
    <dgm:pt modelId="{09459D8E-54C7-41FB-920D-91BB802935E8}" type="parTrans" cxnId="{002CD66B-D0AA-4D91-BDC8-D795D5E85780}">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85A96709-AC7C-4FAB-A316-28911EE57BEC}" type="sibTrans" cxnId="{002CD66B-D0AA-4D91-BDC8-D795D5E85780}">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ADEA594D-20E3-4F67-81F8-4949A694667D}" type="pres">
      <dgm:prSet presAssocID="{E5E6F86A-4E95-458E-8F64-6CD5A3C64FD1}" presName="Name0" presStyleCnt="0">
        <dgm:presLayoutVars>
          <dgm:chMax val="7"/>
          <dgm:chPref val="7"/>
          <dgm:dir/>
        </dgm:presLayoutVars>
      </dgm:prSet>
      <dgm:spPr/>
      <dgm:t>
        <a:bodyPr/>
        <a:lstStyle/>
        <a:p>
          <a:endParaRPr lang="tr-TR"/>
        </a:p>
      </dgm:t>
    </dgm:pt>
    <dgm:pt modelId="{A5D51496-37B0-479F-9A0E-D51A07176D92}" type="pres">
      <dgm:prSet presAssocID="{E5E6F86A-4E95-458E-8F64-6CD5A3C64FD1}" presName="Name1" presStyleCnt="0"/>
      <dgm:spPr/>
      <dgm:t>
        <a:bodyPr/>
        <a:lstStyle/>
        <a:p>
          <a:endParaRPr lang="tr-TR"/>
        </a:p>
      </dgm:t>
    </dgm:pt>
    <dgm:pt modelId="{8A02DB50-30D2-4C4B-AE9F-B3FD9A48F7D5}" type="pres">
      <dgm:prSet presAssocID="{E5E6F86A-4E95-458E-8F64-6CD5A3C64FD1}" presName="cycle" presStyleCnt="0"/>
      <dgm:spPr/>
      <dgm:t>
        <a:bodyPr/>
        <a:lstStyle/>
        <a:p>
          <a:endParaRPr lang="tr-TR"/>
        </a:p>
      </dgm:t>
    </dgm:pt>
    <dgm:pt modelId="{169EDEC2-18DA-43BB-B3E8-28EBD012CD98}" type="pres">
      <dgm:prSet presAssocID="{E5E6F86A-4E95-458E-8F64-6CD5A3C64FD1}" presName="srcNode" presStyleLbl="node1" presStyleIdx="0" presStyleCnt="5"/>
      <dgm:spPr/>
      <dgm:t>
        <a:bodyPr/>
        <a:lstStyle/>
        <a:p>
          <a:endParaRPr lang="tr-TR"/>
        </a:p>
      </dgm:t>
    </dgm:pt>
    <dgm:pt modelId="{B9D21561-A076-4EF9-BFEE-F0E827217381}" type="pres">
      <dgm:prSet presAssocID="{E5E6F86A-4E95-458E-8F64-6CD5A3C64FD1}" presName="conn" presStyleLbl="parChTrans1D2" presStyleIdx="0" presStyleCnt="1"/>
      <dgm:spPr/>
      <dgm:t>
        <a:bodyPr/>
        <a:lstStyle/>
        <a:p>
          <a:endParaRPr lang="tr-TR"/>
        </a:p>
      </dgm:t>
    </dgm:pt>
    <dgm:pt modelId="{5F4235F5-98BD-4F70-A078-686E6EF84C6D}" type="pres">
      <dgm:prSet presAssocID="{E5E6F86A-4E95-458E-8F64-6CD5A3C64FD1}" presName="extraNode" presStyleLbl="node1" presStyleIdx="0" presStyleCnt="5"/>
      <dgm:spPr/>
      <dgm:t>
        <a:bodyPr/>
        <a:lstStyle/>
        <a:p>
          <a:endParaRPr lang="tr-TR"/>
        </a:p>
      </dgm:t>
    </dgm:pt>
    <dgm:pt modelId="{78554C61-17AB-4604-A506-34E4A4C96013}" type="pres">
      <dgm:prSet presAssocID="{E5E6F86A-4E95-458E-8F64-6CD5A3C64FD1}" presName="dstNode" presStyleLbl="node1" presStyleIdx="0" presStyleCnt="5"/>
      <dgm:spPr/>
      <dgm:t>
        <a:bodyPr/>
        <a:lstStyle/>
        <a:p>
          <a:endParaRPr lang="tr-TR"/>
        </a:p>
      </dgm:t>
    </dgm:pt>
    <dgm:pt modelId="{E74CB3F9-17C4-419E-997B-5B3F44090D03}" type="pres">
      <dgm:prSet presAssocID="{5EA195F5-22F0-4854-86CA-85B22C38D18E}" presName="text_1" presStyleLbl="node1" presStyleIdx="0" presStyleCnt="5">
        <dgm:presLayoutVars>
          <dgm:bulletEnabled val="1"/>
        </dgm:presLayoutVars>
      </dgm:prSet>
      <dgm:spPr/>
      <dgm:t>
        <a:bodyPr/>
        <a:lstStyle/>
        <a:p>
          <a:endParaRPr lang="tr-TR"/>
        </a:p>
      </dgm:t>
    </dgm:pt>
    <dgm:pt modelId="{BBBDB187-18E7-4069-A6A9-E47DE091A2FA}" type="pres">
      <dgm:prSet presAssocID="{5EA195F5-22F0-4854-86CA-85B22C38D18E}" presName="accent_1" presStyleCnt="0"/>
      <dgm:spPr/>
      <dgm:t>
        <a:bodyPr/>
        <a:lstStyle/>
        <a:p>
          <a:endParaRPr lang="tr-TR"/>
        </a:p>
      </dgm:t>
    </dgm:pt>
    <dgm:pt modelId="{D994C27A-5738-49DE-8EF8-939251551E68}" type="pres">
      <dgm:prSet presAssocID="{5EA195F5-22F0-4854-86CA-85B22C38D18E}" presName="accentRepeatNode" presStyleLbl="solidFgAcc1" presStyleIdx="0" presStyleCnt="5"/>
      <dgm:spPr>
        <a:prstGeom prst="lightningBolt">
          <a:avLst/>
        </a:prstGeom>
      </dgm:spPr>
      <dgm:t>
        <a:bodyPr/>
        <a:lstStyle/>
        <a:p>
          <a:endParaRPr lang="tr-TR"/>
        </a:p>
      </dgm:t>
    </dgm:pt>
    <dgm:pt modelId="{030AF919-C11D-4430-A43A-B36EB1755EAE}" type="pres">
      <dgm:prSet presAssocID="{23476C4B-166C-4300-8832-355B563676A4}" presName="text_2" presStyleLbl="node1" presStyleIdx="1" presStyleCnt="5">
        <dgm:presLayoutVars>
          <dgm:bulletEnabled val="1"/>
        </dgm:presLayoutVars>
      </dgm:prSet>
      <dgm:spPr/>
      <dgm:t>
        <a:bodyPr/>
        <a:lstStyle/>
        <a:p>
          <a:endParaRPr lang="tr-TR"/>
        </a:p>
      </dgm:t>
    </dgm:pt>
    <dgm:pt modelId="{034E6760-7E08-44BC-9275-D50DB1BD3EB2}" type="pres">
      <dgm:prSet presAssocID="{23476C4B-166C-4300-8832-355B563676A4}" presName="accent_2" presStyleCnt="0"/>
      <dgm:spPr/>
      <dgm:t>
        <a:bodyPr/>
        <a:lstStyle/>
        <a:p>
          <a:endParaRPr lang="tr-TR"/>
        </a:p>
      </dgm:t>
    </dgm:pt>
    <dgm:pt modelId="{48968A8B-C920-433E-9D5D-419A6D3CF085}" type="pres">
      <dgm:prSet presAssocID="{23476C4B-166C-4300-8832-355B563676A4}" presName="accentRepeatNode" presStyleLbl="solidFgAcc1" presStyleIdx="1" presStyleCnt="5"/>
      <dgm:spPr>
        <a:prstGeom prst="lightningBolt">
          <a:avLst/>
        </a:prstGeom>
      </dgm:spPr>
      <dgm:t>
        <a:bodyPr/>
        <a:lstStyle/>
        <a:p>
          <a:endParaRPr lang="tr-TR"/>
        </a:p>
      </dgm:t>
    </dgm:pt>
    <dgm:pt modelId="{FBACC8CB-2BD7-49F8-B451-62055833D4EA}" type="pres">
      <dgm:prSet presAssocID="{0F480262-B9ED-44EB-9471-453659E665E6}" presName="text_3" presStyleLbl="node1" presStyleIdx="2" presStyleCnt="5">
        <dgm:presLayoutVars>
          <dgm:bulletEnabled val="1"/>
        </dgm:presLayoutVars>
      </dgm:prSet>
      <dgm:spPr/>
      <dgm:t>
        <a:bodyPr/>
        <a:lstStyle/>
        <a:p>
          <a:endParaRPr lang="tr-TR"/>
        </a:p>
      </dgm:t>
    </dgm:pt>
    <dgm:pt modelId="{8CC2E394-63B3-4F4A-AA72-84EECC6008B3}" type="pres">
      <dgm:prSet presAssocID="{0F480262-B9ED-44EB-9471-453659E665E6}" presName="accent_3" presStyleCnt="0"/>
      <dgm:spPr/>
      <dgm:t>
        <a:bodyPr/>
        <a:lstStyle/>
        <a:p>
          <a:endParaRPr lang="tr-TR"/>
        </a:p>
      </dgm:t>
    </dgm:pt>
    <dgm:pt modelId="{0B7EF461-DC33-4DCF-9711-DC78189D85C3}" type="pres">
      <dgm:prSet presAssocID="{0F480262-B9ED-44EB-9471-453659E665E6}" presName="accentRepeatNode" presStyleLbl="solidFgAcc1" presStyleIdx="2" presStyleCnt="5"/>
      <dgm:spPr>
        <a:prstGeom prst="lightningBolt">
          <a:avLst/>
        </a:prstGeom>
      </dgm:spPr>
      <dgm:t>
        <a:bodyPr/>
        <a:lstStyle/>
        <a:p>
          <a:endParaRPr lang="tr-TR"/>
        </a:p>
      </dgm:t>
    </dgm:pt>
    <dgm:pt modelId="{B0C2875C-177C-4162-BFBE-539C9CD90D31}" type="pres">
      <dgm:prSet presAssocID="{6F24E577-02C4-4398-84A2-453979F48748}" presName="text_4" presStyleLbl="node1" presStyleIdx="3" presStyleCnt="5">
        <dgm:presLayoutVars>
          <dgm:bulletEnabled val="1"/>
        </dgm:presLayoutVars>
      </dgm:prSet>
      <dgm:spPr/>
      <dgm:t>
        <a:bodyPr/>
        <a:lstStyle/>
        <a:p>
          <a:endParaRPr lang="tr-TR"/>
        </a:p>
      </dgm:t>
    </dgm:pt>
    <dgm:pt modelId="{7DD2A59B-6A68-4799-B8CA-2C1E47090114}" type="pres">
      <dgm:prSet presAssocID="{6F24E577-02C4-4398-84A2-453979F48748}" presName="accent_4" presStyleCnt="0"/>
      <dgm:spPr/>
      <dgm:t>
        <a:bodyPr/>
        <a:lstStyle/>
        <a:p>
          <a:endParaRPr lang="tr-TR"/>
        </a:p>
      </dgm:t>
    </dgm:pt>
    <dgm:pt modelId="{794F2560-44D7-4E48-85C9-0BFA94DECBF1}" type="pres">
      <dgm:prSet presAssocID="{6F24E577-02C4-4398-84A2-453979F48748}" presName="accentRepeatNode" presStyleLbl="solidFgAcc1" presStyleIdx="3" presStyleCnt="5"/>
      <dgm:spPr>
        <a:prstGeom prst="lightningBolt">
          <a:avLst/>
        </a:prstGeom>
      </dgm:spPr>
      <dgm:t>
        <a:bodyPr/>
        <a:lstStyle/>
        <a:p>
          <a:endParaRPr lang="tr-TR"/>
        </a:p>
      </dgm:t>
    </dgm:pt>
    <dgm:pt modelId="{AB426511-815F-45E1-BD90-AC11F7CA3816}" type="pres">
      <dgm:prSet presAssocID="{2D2445B6-2F9C-4B66-B8FF-ADF0C5E6241F}" presName="text_5" presStyleLbl="node1" presStyleIdx="4" presStyleCnt="5">
        <dgm:presLayoutVars>
          <dgm:bulletEnabled val="1"/>
        </dgm:presLayoutVars>
      </dgm:prSet>
      <dgm:spPr/>
      <dgm:t>
        <a:bodyPr/>
        <a:lstStyle/>
        <a:p>
          <a:endParaRPr lang="tr-TR"/>
        </a:p>
      </dgm:t>
    </dgm:pt>
    <dgm:pt modelId="{69CBC9EB-E613-4DDB-8D9A-E4E22DF8C5CE}" type="pres">
      <dgm:prSet presAssocID="{2D2445B6-2F9C-4B66-B8FF-ADF0C5E6241F}" presName="accent_5" presStyleCnt="0"/>
      <dgm:spPr/>
      <dgm:t>
        <a:bodyPr/>
        <a:lstStyle/>
        <a:p>
          <a:endParaRPr lang="tr-TR"/>
        </a:p>
      </dgm:t>
    </dgm:pt>
    <dgm:pt modelId="{CB919F03-E792-4D60-9C37-25C28D20EA17}" type="pres">
      <dgm:prSet presAssocID="{2D2445B6-2F9C-4B66-B8FF-ADF0C5E6241F}" presName="accentRepeatNode" presStyleLbl="solidFgAcc1" presStyleIdx="4" presStyleCnt="5"/>
      <dgm:spPr>
        <a:prstGeom prst="lightningBolt">
          <a:avLst/>
        </a:prstGeom>
      </dgm:spPr>
      <dgm:t>
        <a:bodyPr/>
        <a:lstStyle/>
        <a:p>
          <a:endParaRPr lang="tr-TR"/>
        </a:p>
      </dgm:t>
    </dgm:pt>
  </dgm:ptLst>
  <dgm:cxnLst>
    <dgm:cxn modelId="{798D4BD4-C1FC-49A3-AF9E-A6FF05B65498}" type="presOf" srcId="{0F480262-B9ED-44EB-9471-453659E665E6}" destId="{FBACC8CB-2BD7-49F8-B451-62055833D4EA}" srcOrd="0" destOrd="0" presId="urn:microsoft.com/office/officeart/2008/layout/VerticalCurvedList"/>
    <dgm:cxn modelId="{21552AE2-A792-4751-8759-805A2E40BCCA}" type="presOf" srcId="{23476C4B-166C-4300-8832-355B563676A4}" destId="{030AF919-C11D-4430-A43A-B36EB1755EAE}" srcOrd="0" destOrd="0" presId="urn:microsoft.com/office/officeart/2008/layout/VerticalCurvedList"/>
    <dgm:cxn modelId="{2C4225FD-1E39-4DF3-814E-6B178F92F2A9}" srcId="{E5E6F86A-4E95-458E-8F64-6CD5A3C64FD1}" destId="{23476C4B-166C-4300-8832-355B563676A4}" srcOrd="1" destOrd="0" parTransId="{F130F4AB-99C9-437E-9B9E-649725109024}" sibTransId="{B1BA172E-F76D-48E5-9A5C-126ED3E541CF}"/>
    <dgm:cxn modelId="{ADC97381-49A2-4F4A-A289-3AD44F09F2C8}" type="presOf" srcId="{6F24E577-02C4-4398-84A2-453979F48748}" destId="{B0C2875C-177C-4162-BFBE-539C9CD90D31}" srcOrd="0" destOrd="0" presId="urn:microsoft.com/office/officeart/2008/layout/VerticalCurvedList"/>
    <dgm:cxn modelId="{FF24EA32-EE81-49A7-A3FF-14A1BB997579}" srcId="{E5E6F86A-4E95-458E-8F64-6CD5A3C64FD1}" destId="{5EA195F5-22F0-4854-86CA-85B22C38D18E}" srcOrd="0" destOrd="0" parTransId="{85DB7465-3C82-4139-A153-E58A8066D466}" sibTransId="{BC8FB44A-42DF-4B0C-8A75-714F12ABF60A}"/>
    <dgm:cxn modelId="{6332B3B9-3E1B-456B-A8A3-7C8719DE6798}" type="presOf" srcId="{BC8FB44A-42DF-4B0C-8A75-714F12ABF60A}" destId="{B9D21561-A076-4EF9-BFEE-F0E827217381}" srcOrd="0" destOrd="0" presId="urn:microsoft.com/office/officeart/2008/layout/VerticalCurvedList"/>
    <dgm:cxn modelId="{3C3A4C6E-2D3C-4D89-BC11-F777FB4E4D9B}" srcId="{E5E6F86A-4E95-458E-8F64-6CD5A3C64FD1}" destId="{0F480262-B9ED-44EB-9471-453659E665E6}" srcOrd="2" destOrd="0" parTransId="{B3F482BD-C8E5-4ABB-96D0-029353CED60D}" sibTransId="{C3AE2A58-C71C-4BC2-BF8B-07B95016F930}"/>
    <dgm:cxn modelId="{E3DF465F-19EC-4EF7-8426-E35E6F87B831}" type="presOf" srcId="{E5E6F86A-4E95-458E-8F64-6CD5A3C64FD1}" destId="{ADEA594D-20E3-4F67-81F8-4949A694667D}" srcOrd="0" destOrd="0" presId="urn:microsoft.com/office/officeart/2008/layout/VerticalCurvedList"/>
    <dgm:cxn modelId="{002CD66B-D0AA-4D91-BDC8-D795D5E85780}" srcId="{E5E6F86A-4E95-458E-8F64-6CD5A3C64FD1}" destId="{2D2445B6-2F9C-4B66-B8FF-ADF0C5E6241F}" srcOrd="4" destOrd="0" parTransId="{09459D8E-54C7-41FB-920D-91BB802935E8}" sibTransId="{85A96709-AC7C-4FAB-A316-28911EE57BEC}"/>
    <dgm:cxn modelId="{05B3E7FB-A7C9-4700-853E-2F1F40C67739}" type="presOf" srcId="{2D2445B6-2F9C-4B66-B8FF-ADF0C5E6241F}" destId="{AB426511-815F-45E1-BD90-AC11F7CA3816}" srcOrd="0" destOrd="0" presId="urn:microsoft.com/office/officeart/2008/layout/VerticalCurvedList"/>
    <dgm:cxn modelId="{793DC0F1-3532-4A26-A4DF-389F10C00040}" type="presOf" srcId="{5EA195F5-22F0-4854-86CA-85B22C38D18E}" destId="{E74CB3F9-17C4-419E-997B-5B3F44090D03}" srcOrd="0" destOrd="0" presId="urn:microsoft.com/office/officeart/2008/layout/VerticalCurvedList"/>
    <dgm:cxn modelId="{A76EF589-1467-4053-B05B-37601EF73795}" srcId="{E5E6F86A-4E95-458E-8F64-6CD5A3C64FD1}" destId="{6F24E577-02C4-4398-84A2-453979F48748}" srcOrd="3" destOrd="0" parTransId="{33F729F0-2B44-43E5-9DA9-2BBD3F5FE823}" sibTransId="{A6147CA1-85BA-447C-B418-98FD40F0C0C6}"/>
    <dgm:cxn modelId="{A8F5C851-3CCC-4F93-92FC-B56CFA66C73F}" type="presParOf" srcId="{ADEA594D-20E3-4F67-81F8-4949A694667D}" destId="{A5D51496-37B0-479F-9A0E-D51A07176D92}" srcOrd="0" destOrd="0" presId="urn:microsoft.com/office/officeart/2008/layout/VerticalCurvedList"/>
    <dgm:cxn modelId="{AB02C5EE-A54D-44E0-B5AA-CE96FD28102E}" type="presParOf" srcId="{A5D51496-37B0-479F-9A0E-D51A07176D92}" destId="{8A02DB50-30D2-4C4B-AE9F-B3FD9A48F7D5}" srcOrd="0" destOrd="0" presId="urn:microsoft.com/office/officeart/2008/layout/VerticalCurvedList"/>
    <dgm:cxn modelId="{9AE3DB48-CF35-41EF-AD44-58C62849C329}" type="presParOf" srcId="{8A02DB50-30D2-4C4B-AE9F-B3FD9A48F7D5}" destId="{169EDEC2-18DA-43BB-B3E8-28EBD012CD98}" srcOrd="0" destOrd="0" presId="urn:microsoft.com/office/officeart/2008/layout/VerticalCurvedList"/>
    <dgm:cxn modelId="{C295ED92-1FD1-42A7-99F0-ACC9C8CC4D70}" type="presParOf" srcId="{8A02DB50-30D2-4C4B-AE9F-B3FD9A48F7D5}" destId="{B9D21561-A076-4EF9-BFEE-F0E827217381}" srcOrd="1" destOrd="0" presId="urn:microsoft.com/office/officeart/2008/layout/VerticalCurvedList"/>
    <dgm:cxn modelId="{E42937E0-1098-4563-B1B3-56E085F1E377}" type="presParOf" srcId="{8A02DB50-30D2-4C4B-AE9F-B3FD9A48F7D5}" destId="{5F4235F5-98BD-4F70-A078-686E6EF84C6D}" srcOrd="2" destOrd="0" presId="urn:microsoft.com/office/officeart/2008/layout/VerticalCurvedList"/>
    <dgm:cxn modelId="{8B10B352-00F5-43D7-BCB9-7BE3C1F4F684}" type="presParOf" srcId="{8A02DB50-30D2-4C4B-AE9F-B3FD9A48F7D5}" destId="{78554C61-17AB-4604-A506-34E4A4C96013}" srcOrd="3" destOrd="0" presId="urn:microsoft.com/office/officeart/2008/layout/VerticalCurvedList"/>
    <dgm:cxn modelId="{03EC46E4-F284-493B-8A19-9BEDF0074E23}" type="presParOf" srcId="{A5D51496-37B0-479F-9A0E-D51A07176D92}" destId="{E74CB3F9-17C4-419E-997B-5B3F44090D03}" srcOrd="1" destOrd="0" presId="urn:microsoft.com/office/officeart/2008/layout/VerticalCurvedList"/>
    <dgm:cxn modelId="{1246ABD1-E9B3-46D8-A733-7A705D76ABB3}" type="presParOf" srcId="{A5D51496-37B0-479F-9A0E-D51A07176D92}" destId="{BBBDB187-18E7-4069-A6A9-E47DE091A2FA}" srcOrd="2" destOrd="0" presId="urn:microsoft.com/office/officeart/2008/layout/VerticalCurvedList"/>
    <dgm:cxn modelId="{A2A678DF-ACDA-4DFA-8EF8-AF6BACBF778A}" type="presParOf" srcId="{BBBDB187-18E7-4069-A6A9-E47DE091A2FA}" destId="{D994C27A-5738-49DE-8EF8-939251551E68}" srcOrd="0" destOrd="0" presId="urn:microsoft.com/office/officeart/2008/layout/VerticalCurvedList"/>
    <dgm:cxn modelId="{33DA5B1F-C6B5-420A-B008-D85025A5FD46}" type="presParOf" srcId="{A5D51496-37B0-479F-9A0E-D51A07176D92}" destId="{030AF919-C11D-4430-A43A-B36EB1755EAE}" srcOrd="3" destOrd="0" presId="urn:microsoft.com/office/officeart/2008/layout/VerticalCurvedList"/>
    <dgm:cxn modelId="{7C4CA4B3-84AA-494A-AE42-D41E6ED746AA}" type="presParOf" srcId="{A5D51496-37B0-479F-9A0E-D51A07176D92}" destId="{034E6760-7E08-44BC-9275-D50DB1BD3EB2}" srcOrd="4" destOrd="0" presId="urn:microsoft.com/office/officeart/2008/layout/VerticalCurvedList"/>
    <dgm:cxn modelId="{408A0E5A-9C01-483C-A07A-FAC84AC9241A}" type="presParOf" srcId="{034E6760-7E08-44BC-9275-D50DB1BD3EB2}" destId="{48968A8B-C920-433E-9D5D-419A6D3CF085}" srcOrd="0" destOrd="0" presId="urn:microsoft.com/office/officeart/2008/layout/VerticalCurvedList"/>
    <dgm:cxn modelId="{1D5BD02C-8B9E-487B-B0F1-5F67754EF54F}" type="presParOf" srcId="{A5D51496-37B0-479F-9A0E-D51A07176D92}" destId="{FBACC8CB-2BD7-49F8-B451-62055833D4EA}" srcOrd="5" destOrd="0" presId="urn:microsoft.com/office/officeart/2008/layout/VerticalCurvedList"/>
    <dgm:cxn modelId="{E9C9BABF-A121-4BD0-87F7-EFDF78FAFA8B}" type="presParOf" srcId="{A5D51496-37B0-479F-9A0E-D51A07176D92}" destId="{8CC2E394-63B3-4F4A-AA72-84EECC6008B3}" srcOrd="6" destOrd="0" presId="urn:microsoft.com/office/officeart/2008/layout/VerticalCurvedList"/>
    <dgm:cxn modelId="{B4F793B5-87D6-4F83-917A-DF8357673982}" type="presParOf" srcId="{8CC2E394-63B3-4F4A-AA72-84EECC6008B3}" destId="{0B7EF461-DC33-4DCF-9711-DC78189D85C3}" srcOrd="0" destOrd="0" presId="urn:microsoft.com/office/officeart/2008/layout/VerticalCurvedList"/>
    <dgm:cxn modelId="{CEFBA963-92AE-48CF-B8A0-A67264D56A0A}" type="presParOf" srcId="{A5D51496-37B0-479F-9A0E-D51A07176D92}" destId="{B0C2875C-177C-4162-BFBE-539C9CD90D31}" srcOrd="7" destOrd="0" presId="urn:microsoft.com/office/officeart/2008/layout/VerticalCurvedList"/>
    <dgm:cxn modelId="{DD9F622B-E654-4276-AC9D-CD9E2B567BC3}" type="presParOf" srcId="{A5D51496-37B0-479F-9A0E-D51A07176D92}" destId="{7DD2A59B-6A68-4799-B8CA-2C1E47090114}" srcOrd="8" destOrd="0" presId="urn:microsoft.com/office/officeart/2008/layout/VerticalCurvedList"/>
    <dgm:cxn modelId="{F2512655-1D5E-4E51-ADB3-4891FE964058}" type="presParOf" srcId="{7DD2A59B-6A68-4799-B8CA-2C1E47090114}" destId="{794F2560-44D7-4E48-85C9-0BFA94DECBF1}" srcOrd="0" destOrd="0" presId="urn:microsoft.com/office/officeart/2008/layout/VerticalCurvedList"/>
    <dgm:cxn modelId="{A210B45D-5B79-49D1-88CB-D4EE93E36E02}" type="presParOf" srcId="{A5D51496-37B0-479F-9A0E-D51A07176D92}" destId="{AB426511-815F-45E1-BD90-AC11F7CA3816}" srcOrd="9" destOrd="0" presId="urn:microsoft.com/office/officeart/2008/layout/VerticalCurvedList"/>
    <dgm:cxn modelId="{F3591355-589C-4F61-A3CB-6AE4B632AE6F}" type="presParOf" srcId="{A5D51496-37B0-479F-9A0E-D51A07176D92}" destId="{69CBC9EB-E613-4DDB-8D9A-E4E22DF8C5CE}" srcOrd="10" destOrd="0" presId="urn:microsoft.com/office/officeart/2008/layout/VerticalCurvedList"/>
    <dgm:cxn modelId="{2CC06038-9814-430B-A08B-404BB80810CE}" type="presParOf" srcId="{69CBC9EB-E613-4DDB-8D9A-E4E22DF8C5CE}" destId="{CB919F03-E792-4D60-9C37-25C28D20EA1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3C25CBA-EDA1-4CEC-8D40-A687DFB34EFC}" type="doc">
      <dgm:prSet loTypeId="urn:microsoft.com/office/officeart/2005/8/layout/hierarchy3" loCatId="list" qsTypeId="urn:microsoft.com/office/officeart/2005/8/quickstyle/3d1" qsCatId="3D" csTypeId="urn:microsoft.com/office/officeart/2005/8/colors/colorful4" csCatId="colorful" phldr="1"/>
      <dgm:spPr/>
      <dgm:t>
        <a:bodyPr/>
        <a:lstStyle/>
        <a:p>
          <a:endParaRPr lang="tr-TR"/>
        </a:p>
      </dgm:t>
    </dgm:pt>
    <dgm:pt modelId="{44B0AA1D-16C0-401C-A9E8-1D4868646225}">
      <dgm:prSet phldrT="[Metin]" custT="1"/>
      <dgm:spPr/>
      <dgm:t>
        <a:bodyPr/>
        <a:lstStyle/>
        <a:p>
          <a:r>
            <a:rPr lang="tr-TR" sz="1800" b="1" dirty="0" smtClean="0">
              <a:effectLst>
                <a:outerShdw blurRad="38100" dist="38100" dir="2700000" algn="tl">
                  <a:srgbClr val="000000">
                    <a:alpha val="43137"/>
                  </a:srgbClr>
                </a:outerShdw>
              </a:effectLst>
              <a:latin typeface="Cambria" pitchFamily="18" charset="0"/>
            </a:rPr>
            <a:t>FORMAL DEĞERLENDİRME</a:t>
          </a:r>
          <a:endParaRPr lang="tr-TR" sz="1800" b="1" dirty="0">
            <a:effectLst>
              <a:outerShdw blurRad="38100" dist="38100" dir="2700000" algn="tl">
                <a:srgbClr val="000000">
                  <a:alpha val="43137"/>
                </a:srgbClr>
              </a:outerShdw>
            </a:effectLst>
            <a:latin typeface="Cambria" pitchFamily="18" charset="0"/>
          </a:endParaRPr>
        </a:p>
      </dgm:t>
    </dgm:pt>
    <dgm:pt modelId="{8F211BA2-B7A5-4DA7-9957-A8D552862F47}" type="parTrans" cxnId="{4BD80AF1-6F66-4C04-9E6E-9C7E6AA6E032}">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96CD5323-9F28-48DF-8A29-A56F2E7A9719}" type="sibTrans" cxnId="{4BD80AF1-6F66-4C04-9E6E-9C7E6AA6E032}">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029D1569-5AFA-425B-9B9F-F90B62313E29}">
      <dgm:prSet phldrT="[Metin]" custT="1"/>
      <dgm:spPr/>
      <dgm:t>
        <a:bodyPr/>
        <a:lstStyle/>
        <a:p>
          <a:r>
            <a:rPr lang="tr-TR" sz="1600" i="1" dirty="0" smtClean="0">
              <a:effectLst>
                <a:outerShdw blurRad="38100" dist="38100" dir="2700000" algn="tl">
                  <a:srgbClr val="000000">
                    <a:alpha val="43137"/>
                  </a:srgbClr>
                </a:outerShdw>
              </a:effectLst>
              <a:latin typeface="Cambria" pitchFamily="18" charset="0"/>
            </a:rPr>
            <a:t>Norm bağımlı testler</a:t>
          </a:r>
          <a:r>
            <a:rPr lang="tr-TR" sz="1600" dirty="0" smtClean="0">
              <a:effectLst>
                <a:outerShdw blurRad="38100" dist="38100" dir="2700000" algn="tl">
                  <a:srgbClr val="000000">
                    <a:alpha val="43137"/>
                  </a:srgbClr>
                </a:outerShdw>
              </a:effectLst>
              <a:latin typeface="Cambria" pitchFamily="18" charset="0"/>
            </a:rPr>
            <a:t>, yetenek ve başarı testleri</a:t>
          </a:r>
          <a:endParaRPr lang="tr-TR" sz="1600" dirty="0">
            <a:effectLst>
              <a:outerShdw blurRad="38100" dist="38100" dir="2700000" algn="tl">
                <a:srgbClr val="000000">
                  <a:alpha val="43137"/>
                </a:srgbClr>
              </a:outerShdw>
            </a:effectLst>
            <a:latin typeface="Cambria" pitchFamily="18" charset="0"/>
          </a:endParaRPr>
        </a:p>
      </dgm:t>
    </dgm:pt>
    <dgm:pt modelId="{71946649-CB25-48C1-BF6A-84593B99CA38}" type="parTrans" cxnId="{F8BB69AC-FE40-4B46-9B1B-DCC32B927814}">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F4798A0B-6537-48EE-A7DF-51B090F31E5A}" type="sibTrans" cxnId="{F8BB69AC-FE40-4B46-9B1B-DCC32B927814}">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5B5E8513-1564-4380-BE97-4DA5E1487E80}">
      <dgm:prSet phldrT="[Metin]" custT="1"/>
      <dgm:spPr/>
      <dgm:t>
        <a:bodyPr/>
        <a:lstStyle/>
        <a:p>
          <a:r>
            <a:rPr lang="tr-TR" sz="1600" dirty="0" smtClean="0">
              <a:effectLst>
                <a:outerShdw blurRad="38100" dist="38100" dir="2700000" algn="tl">
                  <a:srgbClr val="000000">
                    <a:alpha val="43137"/>
                  </a:srgbClr>
                </a:outerShdw>
              </a:effectLst>
              <a:latin typeface="Cambria" pitchFamily="18" charset="0"/>
            </a:rPr>
            <a:t>Bu ölçü araçları geçerlik problemi nedeniyle sınıf değerlendirmeleri ile desteklenmelidir.</a:t>
          </a:r>
          <a:endParaRPr lang="tr-TR" sz="1600" dirty="0">
            <a:effectLst>
              <a:outerShdw blurRad="38100" dist="38100" dir="2700000" algn="tl">
                <a:srgbClr val="000000">
                  <a:alpha val="43137"/>
                </a:srgbClr>
              </a:outerShdw>
            </a:effectLst>
            <a:latin typeface="Cambria" pitchFamily="18" charset="0"/>
          </a:endParaRPr>
        </a:p>
      </dgm:t>
    </dgm:pt>
    <dgm:pt modelId="{9002BCDE-5EE3-4C69-90DB-4AD400776577}" type="parTrans" cxnId="{E7B97A08-1479-447E-B845-3B8C31B38CCC}">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EF621EAA-58BE-4E9E-AA7B-7593D007E5C6}" type="sibTrans" cxnId="{E7B97A08-1479-447E-B845-3B8C31B38CCC}">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2A47C3DC-F84E-4AB0-8697-92A3DBC228A2}">
      <dgm:prSet phldrT="[Metin]" custT="1"/>
      <dgm:spPr/>
      <dgm:t>
        <a:bodyPr/>
        <a:lstStyle/>
        <a:p>
          <a:r>
            <a:rPr lang="tr-TR" sz="1800" b="1" dirty="0" smtClean="0">
              <a:effectLst>
                <a:outerShdw blurRad="38100" dist="38100" dir="2700000" algn="tl">
                  <a:srgbClr val="000000">
                    <a:alpha val="43137"/>
                  </a:srgbClr>
                </a:outerShdw>
              </a:effectLst>
              <a:latin typeface="Cambria" pitchFamily="18" charset="0"/>
            </a:rPr>
            <a:t>SINIF DEĞERLENDİRMELERİ</a:t>
          </a:r>
          <a:endParaRPr lang="tr-TR" sz="1800" b="1" dirty="0">
            <a:effectLst>
              <a:outerShdw blurRad="38100" dist="38100" dir="2700000" algn="tl">
                <a:srgbClr val="000000">
                  <a:alpha val="43137"/>
                </a:srgbClr>
              </a:outerShdw>
            </a:effectLst>
            <a:latin typeface="Cambria" pitchFamily="18" charset="0"/>
          </a:endParaRPr>
        </a:p>
      </dgm:t>
    </dgm:pt>
    <dgm:pt modelId="{905B59E4-FA12-4C9A-A0E4-5359AFB85AE0}" type="parTrans" cxnId="{35F750AA-09A2-4AEF-9BED-279BCB4DA8D6}">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A68D1CB6-F8EC-429D-BB29-655B8DD793B9}" type="sibTrans" cxnId="{35F750AA-09A2-4AEF-9BED-279BCB4DA8D6}">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98D689A5-8BBB-408F-944A-52CF7F400966}">
      <dgm:prSet phldrT="[Metin]" custT="1"/>
      <dgm:spPr/>
      <dgm:t>
        <a:bodyPr/>
        <a:lstStyle/>
        <a:p>
          <a:r>
            <a:rPr lang="tr-TR" sz="1600" i="1" dirty="0" smtClean="0">
              <a:effectLst>
                <a:outerShdw blurRad="38100" dist="38100" dir="2700000" algn="tl">
                  <a:srgbClr val="000000">
                    <a:alpha val="43137"/>
                  </a:srgbClr>
                </a:outerShdw>
              </a:effectLst>
              <a:latin typeface="Cambria" pitchFamily="18" charset="0"/>
            </a:rPr>
            <a:t>Ölçüt bağımlı testler; </a:t>
          </a:r>
          <a:r>
            <a:rPr lang="tr-TR" sz="1600" dirty="0" smtClean="0">
              <a:effectLst>
                <a:outerShdw blurRad="38100" dist="38100" dir="2700000" algn="tl">
                  <a:srgbClr val="000000">
                    <a:alpha val="43137"/>
                  </a:srgbClr>
                </a:outerShdw>
              </a:effectLst>
              <a:latin typeface="Cambria" pitchFamily="18" charset="0"/>
            </a:rPr>
            <a:t>belirlenen ölçüte göre bir alanda performans belirleme</a:t>
          </a:r>
          <a:endParaRPr lang="tr-TR" sz="1600" dirty="0">
            <a:effectLst>
              <a:outerShdw blurRad="38100" dist="38100" dir="2700000" algn="tl">
                <a:srgbClr val="000000">
                  <a:alpha val="43137"/>
                </a:srgbClr>
              </a:outerShdw>
            </a:effectLst>
            <a:latin typeface="Cambria" pitchFamily="18" charset="0"/>
          </a:endParaRPr>
        </a:p>
      </dgm:t>
    </dgm:pt>
    <dgm:pt modelId="{19DA4EED-A8C2-4300-8DC7-6DC6B343A53C}" type="parTrans" cxnId="{CED77DCA-F610-4AF4-BF3B-3E7C91AA357E}">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A0C03AD6-EAA0-4F93-8E86-A9F18D65BBC8}" type="sibTrans" cxnId="{CED77DCA-F610-4AF4-BF3B-3E7C91AA357E}">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C5FAA6F1-28C5-4A63-8B13-CA6AD389A3AF}">
      <dgm:prSet phldrT="[Metin]" custT="1"/>
      <dgm:spPr/>
      <dgm:t>
        <a:bodyPr/>
        <a:lstStyle/>
        <a:p>
          <a:r>
            <a:rPr lang="tr-TR" sz="1600" i="1" dirty="0" smtClean="0">
              <a:effectLst>
                <a:outerShdw blurRad="38100" dist="38100" dir="2700000" algn="tl">
                  <a:srgbClr val="000000">
                    <a:alpha val="43137"/>
                  </a:srgbClr>
                </a:outerShdw>
              </a:effectLst>
              <a:latin typeface="Cambria" pitchFamily="18" charset="0"/>
            </a:rPr>
            <a:t>Müfredat temelli değerlendirme; </a:t>
          </a:r>
          <a:r>
            <a:rPr lang="tr-TR" sz="1600" dirty="0" smtClean="0">
              <a:effectLst>
                <a:outerShdw blurRad="38100" dist="38100" dir="2700000" algn="tl">
                  <a:srgbClr val="000000">
                    <a:alpha val="43137"/>
                  </a:srgbClr>
                </a:outerShdw>
              </a:effectLst>
              <a:latin typeface="Cambria" pitchFamily="18" charset="0"/>
            </a:rPr>
            <a:t>takip edilen müfredattan alınan materyaller ile değerlendirme</a:t>
          </a:r>
          <a:endParaRPr lang="tr-TR" sz="1600" dirty="0">
            <a:effectLst>
              <a:outerShdw blurRad="38100" dist="38100" dir="2700000" algn="tl">
                <a:srgbClr val="000000">
                  <a:alpha val="43137"/>
                </a:srgbClr>
              </a:outerShdw>
            </a:effectLst>
            <a:latin typeface="Cambria" pitchFamily="18" charset="0"/>
          </a:endParaRPr>
        </a:p>
      </dgm:t>
    </dgm:pt>
    <dgm:pt modelId="{612420C2-C5EE-483D-9B5A-247C2384926D}" type="parTrans" cxnId="{DAF0A04A-8764-46CC-9DF6-2A2744A1B9B9}">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5E3EC565-1EA1-4B6E-90C5-3871206E4425}" type="sibTrans" cxnId="{DAF0A04A-8764-46CC-9DF6-2A2744A1B9B9}">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1FF6B703-8E0F-4887-AA4C-8D1812DCDE1F}">
      <dgm:prSet phldrT="[Metin]" custT="1"/>
      <dgm:spPr/>
      <dgm:t>
        <a:bodyPr/>
        <a:lstStyle/>
        <a:p>
          <a:r>
            <a:rPr lang="tr-TR" sz="1600" i="1" dirty="0" smtClean="0">
              <a:effectLst>
                <a:outerShdw blurRad="38100" dist="38100" dir="2700000" algn="tl">
                  <a:srgbClr val="000000">
                    <a:alpha val="43137"/>
                  </a:srgbClr>
                </a:outerShdw>
              </a:effectLst>
              <a:latin typeface="Cambria" pitchFamily="18" charset="0"/>
            </a:rPr>
            <a:t>Portfolyo değerlendirme</a:t>
          </a:r>
          <a:r>
            <a:rPr lang="tr-TR" sz="1600" dirty="0" smtClean="0">
              <a:effectLst>
                <a:outerShdw blurRad="38100" dist="38100" dir="2700000" algn="tl">
                  <a:srgbClr val="000000">
                    <a:alpha val="43137"/>
                  </a:srgbClr>
                </a:outerShdw>
              </a:effectLst>
              <a:latin typeface="Cambria" pitchFamily="18" charset="0"/>
            </a:rPr>
            <a:t>; öğrenmeyle ilgili çalışmaların bir amaç doğrultusunda toplanması </a:t>
          </a:r>
          <a:endParaRPr lang="tr-TR" sz="1600" dirty="0">
            <a:effectLst>
              <a:outerShdw blurRad="38100" dist="38100" dir="2700000" algn="tl">
                <a:srgbClr val="000000">
                  <a:alpha val="43137"/>
                </a:srgbClr>
              </a:outerShdw>
            </a:effectLst>
            <a:latin typeface="Cambria" pitchFamily="18" charset="0"/>
          </a:endParaRPr>
        </a:p>
      </dgm:t>
    </dgm:pt>
    <dgm:pt modelId="{E2B04BE5-0A92-4E39-B383-B6D8278ECAF2}" type="parTrans" cxnId="{DCEF05CB-9E35-4C58-9D09-314BCDCD6A93}">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E4FF515D-CAA5-4819-BB0E-A9398BB36E21}" type="sibTrans" cxnId="{DCEF05CB-9E35-4C58-9D09-314BCDCD6A93}">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8ED94EFD-ACC9-42CE-8C80-A509C106E083}">
      <dgm:prSet phldrT="[Metin]" custT="1"/>
      <dgm:spPr/>
      <dgm:t>
        <a:bodyPr/>
        <a:lstStyle/>
        <a:p>
          <a:r>
            <a:rPr lang="tr-TR" sz="1600" i="1" dirty="0" smtClean="0">
              <a:effectLst>
                <a:outerShdw blurRad="38100" dist="38100" dir="2700000" algn="tl">
                  <a:srgbClr val="000000">
                    <a:alpha val="43137"/>
                  </a:srgbClr>
                </a:outerShdw>
              </a:effectLst>
              <a:latin typeface="Cambria" pitchFamily="18" charset="0"/>
            </a:rPr>
            <a:t>Gözlemler: </a:t>
          </a:r>
          <a:r>
            <a:rPr lang="tr-TR" sz="1600" i="0" dirty="0" smtClean="0">
              <a:effectLst>
                <a:outerShdw blurRad="38100" dist="38100" dir="2700000" algn="tl">
                  <a:srgbClr val="000000">
                    <a:alpha val="43137"/>
                  </a:srgbClr>
                </a:outerShdw>
              </a:effectLst>
              <a:latin typeface="Cambria" pitchFamily="18" charset="0"/>
            </a:rPr>
            <a:t>gözlem yoluyla akademik ve davranış özelliklerin belirlenmesi</a:t>
          </a:r>
          <a:endParaRPr lang="tr-TR" sz="1600" i="1" dirty="0">
            <a:effectLst>
              <a:outerShdw blurRad="38100" dist="38100" dir="2700000" algn="tl">
                <a:srgbClr val="000000">
                  <a:alpha val="43137"/>
                </a:srgbClr>
              </a:outerShdw>
            </a:effectLst>
            <a:latin typeface="Cambria" pitchFamily="18" charset="0"/>
          </a:endParaRPr>
        </a:p>
      </dgm:t>
    </dgm:pt>
    <dgm:pt modelId="{8DE75A90-CA71-4A27-AE72-D19388C7E850}" type="parTrans" cxnId="{226A189C-2F14-4377-A36D-F6A3EFF68D92}">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926C4DDD-871C-4F6A-90E1-6E058CAB79AC}" type="sibTrans" cxnId="{226A189C-2F14-4377-A36D-F6A3EFF68D92}">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51358F5A-5334-49E3-8D4E-93BFA67572A0}" type="pres">
      <dgm:prSet presAssocID="{B3C25CBA-EDA1-4CEC-8D40-A687DFB34EFC}" presName="diagram" presStyleCnt="0">
        <dgm:presLayoutVars>
          <dgm:chPref val="1"/>
          <dgm:dir/>
          <dgm:animOne val="branch"/>
          <dgm:animLvl val="lvl"/>
          <dgm:resizeHandles/>
        </dgm:presLayoutVars>
      </dgm:prSet>
      <dgm:spPr/>
      <dgm:t>
        <a:bodyPr/>
        <a:lstStyle/>
        <a:p>
          <a:endParaRPr lang="tr-TR"/>
        </a:p>
      </dgm:t>
    </dgm:pt>
    <dgm:pt modelId="{346A658F-348B-40FA-9337-8105372EC085}" type="pres">
      <dgm:prSet presAssocID="{44B0AA1D-16C0-401C-A9E8-1D4868646225}" presName="root" presStyleCnt="0"/>
      <dgm:spPr/>
    </dgm:pt>
    <dgm:pt modelId="{52071598-EF1D-4C28-B04B-4B30BF192FDC}" type="pres">
      <dgm:prSet presAssocID="{44B0AA1D-16C0-401C-A9E8-1D4868646225}" presName="rootComposite" presStyleCnt="0"/>
      <dgm:spPr/>
    </dgm:pt>
    <dgm:pt modelId="{ED141BA9-AD7C-4AA8-AF6A-D8E3A0F391A4}" type="pres">
      <dgm:prSet presAssocID="{44B0AA1D-16C0-401C-A9E8-1D4868646225}" presName="rootText" presStyleLbl="node1" presStyleIdx="0" presStyleCnt="2" custScaleX="183330"/>
      <dgm:spPr/>
      <dgm:t>
        <a:bodyPr/>
        <a:lstStyle/>
        <a:p>
          <a:endParaRPr lang="tr-TR"/>
        </a:p>
      </dgm:t>
    </dgm:pt>
    <dgm:pt modelId="{392C3991-E75B-46EB-A569-9C0070731583}" type="pres">
      <dgm:prSet presAssocID="{44B0AA1D-16C0-401C-A9E8-1D4868646225}" presName="rootConnector" presStyleLbl="node1" presStyleIdx="0" presStyleCnt="2"/>
      <dgm:spPr/>
      <dgm:t>
        <a:bodyPr/>
        <a:lstStyle/>
        <a:p>
          <a:endParaRPr lang="tr-TR"/>
        </a:p>
      </dgm:t>
    </dgm:pt>
    <dgm:pt modelId="{A27C1DBA-39AF-44D2-91FB-AA19338263C8}" type="pres">
      <dgm:prSet presAssocID="{44B0AA1D-16C0-401C-A9E8-1D4868646225}" presName="childShape" presStyleCnt="0"/>
      <dgm:spPr/>
    </dgm:pt>
    <dgm:pt modelId="{67DD3694-88EE-445F-A986-251AB7F5E7C7}" type="pres">
      <dgm:prSet presAssocID="{71946649-CB25-48C1-BF6A-84593B99CA38}" presName="Name13" presStyleLbl="parChTrans1D2" presStyleIdx="0" presStyleCnt="6"/>
      <dgm:spPr/>
      <dgm:t>
        <a:bodyPr/>
        <a:lstStyle/>
        <a:p>
          <a:endParaRPr lang="tr-TR"/>
        </a:p>
      </dgm:t>
    </dgm:pt>
    <dgm:pt modelId="{1C5EF236-8CDF-460C-ADF4-4E3597197964}" type="pres">
      <dgm:prSet presAssocID="{029D1569-5AFA-425B-9B9F-F90B62313E29}" presName="childText" presStyleLbl="bgAcc1" presStyleIdx="0" presStyleCnt="6" custScaleX="183330">
        <dgm:presLayoutVars>
          <dgm:bulletEnabled val="1"/>
        </dgm:presLayoutVars>
      </dgm:prSet>
      <dgm:spPr/>
      <dgm:t>
        <a:bodyPr/>
        <a:lstStyle/>
        <a:p>
          <a:endParaRPr lang="tr-TR"/>
        </a:p>
      </dgm:t>
    </dgm:pt>
    <dgm:pt modelId="{1F5006BA-B600-4F93-92CC-E272FE87D727}" type="pres">
      <dgm:prSet presAssocID="{9002BCDE-5EE3-4C69-90DB-4AD400776577}" presName="Name13" presStyleLbl="parChTrans1D2" presStyleIdx="1" presStyleCnt="6"/>
      <dgm:spPr/>
      <dgm:t>
        <a:bodyPr/>
        <a:lstStyle/>
        <a:p>
          <a:endParaRPr lang="tr-TR"/>
        </a:p>
      </dgm:t>
    </dgm:pt>
    <dgm:pt modelId="{85E873BB-9676-46D3-B243-3C450E2DA8FF}" type="pres">
      <dgm:prSet presAssocID="{5B5E8513-1564-4380-BE97-4DA5E1487E80}" presName="childText" presStyleLbl="bgAcc1" presStyleIdx="1" presStyleCnt="6" custScaleX="183330">
        <dgm:presLayoutVars>
          <dgm:bulletEnabled val="1"/>
        </dgm:presLayoutVars>
      </dgm:prSet>
      <dgm:spPr/>
      <dgm:t>
        <a:bodyPr/>
        <a:lstStyle/>
        <a:p>
          <a:endParaRPr lang="tr-TR"/>
        </a:p>
      </dgm:t>
    </dgm:pt>
    <dgm:pt modelId="{C93468AD-D62D-4376-ADBC-22A4C3F1AF87}" type="pres">
      <dgm:prSet presAssocID="{2A47C3DC-F84E-4AB0-8697-92A3DBC228A2}" presName="root" presStyleCnt="0"/>
      <dgm:spPr/>
    </dgm:pt>
    <dgm:pt modelId="{46379573-1C46-42D1-90FB-402E10C60648}" type="pres">
      <dgm:prSet presAssocID="{2A47C3DC-F84E-4AB0-8697-92A3DBC228A2}" presName="rootComposite" presStyleCnt="0"/>
      <dgm:spPr/>
    </dgm:pt>
    <dgm:pt modelId="{76839E26-2925-4D38-9C25-D1DFFF2D55F8}" type="pres">
      <dgm:prSet presAssocID="{2A47C3DC-F84E-4AB0-8697-92A3DBC228A2}" presName="rootText" presStyleLbl="node1" presStyleIdx="1" presStyleCnt="2" custScaleX="183330"/>
      <dgm:spPr/>
      <dgm:t>
        <a:bodyPr/>
        <a:lstStyle/>
        <a:p>
          <a:endParaRPr lang="tr-TR"/>
        </a:p>
      </dgm:t>
    </dgm:pt>
    <dgm:pt modelId="{F3322BB9-3EDB-4D76-AAB7-9604E363AAC1}" type="pres">
      <dgm:prSet presAssocID="{2A47C3DC-F84E-4AB0-8697-92A3DBC228A2}" presName="rootConnector" presStyleLbl="node1" presStyleIdx="1" presStyleCnt="2"/>
      <dgm:spPr/>
      <dgm:t>
        <a:bodyPr/>
        <a:lstStyle/>
        <a:p>
          <a:endParaRPr lang="tr-TR"/>
        </a:p>
      </dgm:t>
    </dgm:pt>
    <dgm:pt modelId="{E0348295-209C-4E2B-B242-E4F2C4C30041}" type="pres">
      <dgm:prSet presAssocID="{2A47C3DC-F84E-4AB0-8697-92A3DBC228A2}" presName="childShape" presStyleCnt="0"/>
      <dgm:spPr/>
    </dgm:pt>
    <dgm:pt modelId="{7E889F70-0D3E-4B64-813C-E5790608E89E}" type="pres">
      <dgm:prSet presAssocID="{19DA4EED-A8C2-4300-8DC7-6DC6B343A53C}" presName="Name13" presStyleLbl="parChTrans1D2" presStyleIdx="2" presStyleCnt="6"/>
      <dgm:spPr/>
      <dgm:t>
        <a:bodyPr/>
        <a:lstStyle/>
        <a:p>
          <a:endParaRPr lang="tr-TR"/>
        </a:p>
      </dgm:t>
    </dgm:pt>
    <dgm:pt modelId="{AACDAC59-5DF3-4796-89D7-217E952C9A2E}" type="pres">
      <dgm:prSet presAssocID="{98D689A5-8BBB-408F-944A-52CF7F400966}" presName="childText" presStyleLbl="bgAcc1" presStyleIdx="2" presStyleCnt="6" custScaleX="183330">
        <dgm:presLayoutVars>
          <dgm:bulletEnabled val="1"/>
        </dgm:presLayoutVars>
      </dgm:prSet>
      <dgm:spPr/>
      <dgm:t>
        <a:bodyPr/>
        <a:lstStyle/>
        <a:p>
          <a:endParaRPr lang="tr-TR"/>
        </a:p>
      </dgm:t>
    </dgm:pt>
    <dgm:pt modelId="{AFD21C36-C564-410E-AD2D-CDDF45413757}" type="pres">
      <dgm:prSet presAssocID="{612420C2-C5EE-483D-9B5A-247C2384926D}" presName="Name13" presStyleLbl="parChTrans1D2" presStyleIdx="3" presStyleCnt="6"/>
      <dgm:spPr/>
      <dgm:t>
        <a:bodyPr/>
        <a:lstStyle/>
        <a:p>
          <a:endParaRPr lang="tr-TR"/>
        </a:p>
      </dgm:t>
    </dgm:pt>
    <dgm:pt modelId="{40737481-3FFC-4649-977E-D4ECE8F284CB}" type="pres">
      <dgm:prSet presAssocID="{C5FAA6F1-28C5-4A63-8B13-CA6AD389A3AF}" presName="childText" presStyleLbl="bgAcc1" presStyleIdx="3" presStyleCnt="6" custScaleX="183330">
        <dgm:presLayoutVars>
          <dgm:bulletEnabled val="1"/>
        </dgm:presLayoutVars>
      </dgm:prSet>
      <dgm:spPr/>
      <dgm:t>
        <a:bodyPr/>
        <a:lstStyle/>
        <a:p>
          <a:endParaRPr lang="tr-TR"/>
        </a:p>
      </dgm:t>
    </dgm:pt>
    <dgm:pt modelId="{989EF2E1-4912-4CA5-A20B-8C1ADE250DE7}" type="pres">
      <dgm:prSet presAssocID="{E2B04BE5-0A92-4E39-B383-B6D8278ECAF2}" presName="Name13" presStyleLbl="parChTrans1D2" presStyleIdx="4" presStyleCnt="6"/>
      <dgm:spPr/>
      <dgm:t>
        <a:bodyPr/>
        <a:lstStyle/>
        <a:p>
          <a:endParaRPr lang="tr-TR"/>
        </a:p>
      </dgm:t>
    </dgm:pt>
    <dgm:pt modelId="{3FA27D30-F9EE-4E23-A5CE-5E349CF2D50E}" type="pres">
      <dgm:prSet presAssocID="{1FF6B703-8E0F-4887-AA4C-8D1812DCDE1F}" presName="childText" presStyleLbl="bgAcc1" presStyleIdx="4" presStyleCnt="6" custScaleX="183330">
        <dgm:presLayoutVars>
          <dgm:bulletEnabled val="1"/>
        </dgm:presLayoutVars>
      </dgm:prSet>
      <dgm:spPr/>
      <dgm:t>
        <a:bodyPr/>
        <a:lstStyle/>
        <a:p>
          <a:endParaRPr lang="tr-TR"/>
        </a:p>
      </dgm:t>
    </dgm:pt>
    <dgm:pt modelId="{5F5C9A08-C496-46B7-B507-95819B81D2EF}" type="pres">
      <dgm:prSet presAssocID="{8DE75A90-CA71-4A27-AE72-D19388C7E850}" presName="Name13" presStyleLbl="parChTrans1D2" presStyleIdx="5" presStyleCnt="6"/>
      <dgm:spPr/>
      <dgm:t>
        <a:bodyPr/>
        <a:lstStyle/>
        <a:p>
          <a:endParaRPr lang="tr-TR"/>
        </a:p>
      </dgm:t>
    </dgm:pt>
    <dgm:pt modelId="{63EA19B8-6568-4D15-96E2-A21185542C73}" type="pres">
      <dgm:prSet presAssocID="{8ED94EFD-ACC9-42CE-8C80-A509C106E083}" presName="childText" presStyleLbl="bgAcc1" presStyleIdx="5" presStyleCnt="6" custScaleX="183330">
        <dgm:presLayoutVars>
          <dgm:bulletEnabled val="1"/>
        </dgm:presLayoutVars>
      </dgm:prSet>
      <dgm:spPr/>
      <dgm:t>
        <a:bodyPr/>
        <a:lstStyle/>
        <a:p>
          <a:endParaRPr lang="tr-TR"/>
        </a:p>
      </dgm:t>
    </dgm:pt>
  </dgm:ptLst>
  <dgm:cxnLst>
    <dgm:cxn modelId="{3DAE72CA-CCB4-48D2-97F8-2BEBE099A076}" type="presOf" srcId="{B3C25CBA-EDA1-4CEC-8D40-A687DFB34EFC}" destId="{51358F5A-5334-49E3-8D4E-93BFA67572A0}" srcOrd="0" destOrd="0" presId="urn:microsoft.com/office/officeart/2005/8/layout/hierarchy3"/>
    <dgm:cxn modelId="{889BF6AE-E9F8-4D4B-8E99-69922FF9AB73}" type="presOf" srcId="{612420C2-C5EE-483D-9B5A-247C2384926D}" destId="{AFD21C36-C564-410E-AD2D-CDDF45413757}" srcOrd="0" destOrd="0" presId="urn:microsoft.com/office/officeart/2005/8/layout/hierarchy3"/>
    <dgm:cxn modelId="{BA83184D-9D6C-4A9E-AFD1-2DF4D4971ADA}" type="presOf" srcId="{44B0AA1D-16C0-401C-A9E8-1D4868646225}" destId="{ED141BA9-AD7C-4AA8-AF6A-D8E3A0F391A4}" srcOrd="0" destOrd="0" presId="urn:microsoft.com/office/officeart/2005/8/layout/hierarchy3"/>
    <dgm:cxn modelId="{5A69163C-107E-4A02-98D9-5669F7330576}" type="presOf" srcId="{44B0AA1D-16C0-401C-A9E8-1D4868646225}" destId="{392C3991-E75B-46EB-A569-9C0070731583}" srcOrd="1" destOrd="0" presId="urn:microsoft.com/office/officeart/2005/8/layout/hierarchy3"/>
    <dgm:cxn modelId="{4D385FED-4283-4A3D-80D0-86636E2537DB}" type="presOf" srcId="{19DA4EED-A8C2-4300-8DC7-6DC6B343A53C}" destId="{7E889F70-0D3E-4B64-813C-E5790608E89E}" srcOrd="0" destOrd="0" presId="urn:microsoft.com/office/officeart/2005/8/layout/hierarchy3"/>
    <dgm:cxn modelId="{DAF0A04A-8764-46CC-9DF6-2A2744A1B9B9}" srcId="{2A47C3DC-F84E-4AB0-8697-92A3DBC228A2}" destId="{C5FAA6F1-28C5-4A63-8B13-CA6AD389A3AF}" srcOrd="1" destOrd="0" parTransId="{612420C2-C5EE-483D-9B5A-247C2384926D}" sibTransId="{5E3EC565-1EA1-4B6E-90C5-3871206E4425}"/>
    <dgm:cxn modelId="{13E7BCD8-7F79-4B58-BEDC-61F5CC45FF7E}" type="presOf" srcId="{9002BCDE-5EE3-4C69-90DB-4AD400776577}" destId="{1F5006BA-B600-4F93-92CC-E272FE87D727}" srcOrd="0" destOrd="0" presId="urn:microsoft.com/office/officeart/2005/8/layout/hierarchy3"/>
    <dgm:cxn modelId="{126D3272-2315-404E-B476-85FD1540EB37}" type="presOf" srcId="{1FF6B703-8E0F-4887-AA4C-8D1812DCDE1F}" destId="{3FA27D30-F9EE-4E23-A5CE-5E349CF2D50E}" srcOrd="0" destOrd="0" presId="urn:microsoft.com/office/officeart/2005/8/layout/hierarchy3"/>
    <dgm:cxn modelId="{049DBE12-A6E8-484D-9FF2-296BE1AFD40D}" type="presOf" srcId="{98D689A5-8BBB-408F-944A-52CF7F400966}" destId="{AACDAC59-5DF3-4796-89D7-217E952C9A2E}" srcOrd="0" destOrd="0" presId="urn:microsoft.com/office/officeart/2005/8/layout/hierarchy3"/>
    <dgm:cxn modelId="{F8BB69AC-FE40-4B46-9B1B-DCC32B927814}" srcId="{44B0AA1D-16C0-401C-A9E8-1D4868646225}" destId="{029D1569-5AFA-425B-9B9F-F90B62313E29}" srcOrd="0" destOrd="0" parTransId="{71946649-CB25-48C1-BF6A-84593B99CA38}" sibTransId="{F4798A0B-6537-48EE-A7DF-51B090F31E5A}"/>
    <dgm:cxn modelId="{756B74E1-DF82-4936-98F0-B048CAE0ECF1}" type="presOf" srcId="{5B5E8513-1564-4380-BE97-4DA5E1487E80}" destId="{85E873BB-9676-46D3-B243-3C450E2DA8FF}" srcOrd="0" destOrd="0" presId="urn:microsoft.com/office/officeart/2005/8/layout/hierarchy3"/>
    <dgm:cxn modelId="{E7B97A08-1479-447E-B845-3B8C31B38CCC}" srcId="{44B0AA1D-16C0-401C-A9E8-1D4868646225}" destId="{5B5E8513-1564-4380-BE97-4DA5E1487E80}" srcOrd="1" destOrd="0" parTransId="{9002BCDE-5EE3-4C69-90DB-4AD400776577}" sibTransId="{EF621EAA-58BE-4E9E-AA7B-7593D007E5C6}"/>
    <dgm:cxn modelId="{F2891F15-F9D4-4D95-9B33-D59AC8CDBCDC}" type="presOf" srcId="{029D1569-5AFA-425B-9B9F-F90B62313E29}" destId="{1C5EF236-8CDF-460C-ADF4-4E3597197964}" srcOrd="0" destOrd="0" presId="urn:microsoft.com/office/officeart/2005/8/layout/hierarchy3"/>
    <dgm:cxn modelId="{1058FED0-6426-43BA-8303-8189C5D61583}" type="presOf" srcId="{2A47C3DC-F84E-4AB0-8697-92A3DBC228A2}" destId="{76839E26-2925-4D38-9C25-D1DFFF2D55F8}" srcOrd="0" destOrd="0" presId="urn:microsoft.com/office/officeart/2005/8/layout/hierarchy3"/>
    <dgm:cxn modelId="{83E2268E-454A-47A4-8D2E-B6F9745FE2CE}" type="presOf" srcId="{8DE75A90-CA71-4A27-AE72-D19388C7E850}" destId="{5F5C9A08-C496-46B7-B507-95819B81D2EF}" srcOrd="0" destOrd="0" presId="urn:microsoft.com/office/officeart/2005/8/layout/hierarchy3"/>
    <dgm:cxn modelId="{830C47D9-1865-4468-B2E1-0D55FDCA613D}" type="presOf" srcId="{C5FAA6F1-28C5-4A63-8B13-CA6AD389A3AF}" destId="{40737481-3FFC-4649-977E-D4ECE8F284CB}" srcOrd="0" destOrd="0" presId="urn:microsoft.com/office/officeart/2005/8/layout/hierarchy3"/>
    <dgm:cxn modelId="{35F750AA-09A2-4AEF-9BED-279BCB4DA8D6}" srcId="{B3C25CBA-EDA1-4CEC-8D40-A687DFB34EFC}" destId="{2A47C3DC-F84E-4AB0-8697-92A3DBC228A2}" srcOrd="1" destOrd="0" parTransId="{905B59E4-FA12-4C9A-A0E4-5359AFB85AE0}" sibTransId="{A68D1CB6-F8EC-429D-BB29-655B8DD793B9}"/>
    <dgm:cxn modelId="{84646D73-978F-4566-85A4-CB868A40F56C}" type="presOf" srcId="{8ED94EFD-ACC9-42CE-8C80-A509C106E083}" destId="{63EA19B8-6568-4D15-96E2-A21185542C73}" srcOrd="0" destOrd="0" presId="urn:microsoft.com/office/officeart/2005/8/layout/hierarchy3"/>
    <dgm:cxn modelId="{DCEF05CB-9E35-4C58-9D09-314BCDCD6A93}" srcId="{2A47C3DC-F84E-4AB0-8697-92A3DBC228A2}" destId="{1FF6B703-8E0F-4887-AA4C-8D1812DCDE1F}" srcOrd="2" destOrd="0" parTransId="{E2B04BE5-0A92-4E39-B383-B6D8278ECAF2}" sibTransId="{E4FF515D-CAA5-4819-BB0E-A9398BB36E21}"/>
    <dgm:cxn modelId="{4BD80AF1-6F66-4C04-9E6E-9C7E6AA6E032}" srcId="{B3C25CBA-EDA1-4CEC-8D40-A687DFB34EFC}" destId="{44B0AA1D-16C0-401C-A9E8-1D4868646225}" srcOrd="0" destOrd="0" parTransId="{8F211BA2-B7A5-4DA7-9957-A8D552862F47}" sibTransId="{96CD5323-9F28-48DF-8A29-A56F2E7A9719}"/>
    <dgm:cxn modelId="{72E0DBBA-8431-42C8-996F-DC9A1F6EBFAE}" type="presOf" srcId="{2A47C3DC-F84E-4AB0-8697-92A3DBC228A2}" destId="{F3322BB9-3EDB-4D76-AAB7-9604E363AAC1}" srcOrd="1" destOrd="0" presId="urn:microsoft.com/office/officeart/2005/8/layout/hierarchy3"/>
    <dgm:cxn modelId="{90CA6CA5-9B61-42D4-8064-3AF3864EBA60}" type="presOf" srcId="{E2B04BE5-0A92-4E39-B383-B6D8278ECAF2}" destId="{989EF2E1-4912-4CA5-A20B-8C1ADE250DE7}" srcOrd="0" destOrd="0" presId="urn:microsoft.com/office/officeart/2005/8/layout/hierarchy3"/>
    <dgm:cxn modelId="{CED77DCA-F610-4AF4-BF3B-3E7C91AA357E}" srcId="{2A47C3DC-F84E-4AB0-8697-92A3DBC228A2}" destId="{98D689A5-8BBB-408F-944A-52CF7F400966}" srcOrd="0" destOrd="0" parTransId="{19DA4EED-A8C2-4300-8DC7-6DC6B343A53C}" sibTransId="{A0C03AD6-EAA0-4F93-8E86-A9F18D65BBC8}"/>
    <dgm:cxn modelId="{226A189C-2F14-4377-A36D-F6A3EFF68D92}" srcId="{2A47C3DC-F84E-4AB0-8697-92A3DBC228A2}" destId="{8ED94EFD-ACC9-42CE-8C80-A509C106E083}" srcOrd="3" destOrd="0" parTransId="{8DE75A90-CA71-4A27-AE72-D19388C7E850}" sibTransId="{926C4DDD-871C-4F6A-90E1-6E058CAB79AC}"/>
    <dgm:cxn modelId="{FBC18C47-E5CC-41C7-BB44-90FE457D4EF1}" type="presOf" srcId="{71946649-CB25-48C1-BF6A-84593B99CA38}" destId="{67DD3694-88EE-445F-A986-251AB7F5E7C7}" srcOrd="0" destOrd="0" presId="urn:microsoft.com/office/officeart/2005/8/layout/hierarchy3"/>
    <dgm:cxn modelId="{C441FB30-969E-481A-A84D-D9DC88789B67}" type="presParOf" srcId="{51358F5A-5334-49E3-8D4E-93BFA67572A0}" destId="{346A658F-348B-40FA-9337-8105372EC085}" srcOrd="0" destOrd="0" presId="urn:microsoft.com/office/officeart/2005/8/layout/hierarchy3"/>
    <dgm:cxn modelId="{F6BC60B3-7839-4889-954A-1F06D16BEF19}" type="presParOf" srcId="{346A658F-348B-40FA-9337-8105372EC085}" destId="{52071598-EF1D-4C28-B04B-4B30BF192FDC}" srcOrd="0" destOrd="0" presId="urn:microsoft.com/office/officeart/2005/8/layout/hierarchy3"/>
    <dgm:cxn modelId="{72D1E154-BA1F-400F-A232-70882958DF8E}" type="presParOf" srcId="{52071598-EF1D-4C28-B04B-4B30BF192FDC}" destId="{ED141BA9-AD7C-4AA8-AF6A-D8E3A0F391A4}" srcOrd="0" destOrd="0" presId="urn:microsoft.com/office/officeart/2005/8/layout/hierarchy3"/>
    <dgm:cxn modelId="{07307045-5FD3-4654-86CB-0D1430CDC6F9}" type="presParOf" srcId="{52071598-EF1D-4C28-B04B-4B30BF192FDC}" destId="{392C3991-E75B-46EB-A569-9C0070731583}" srcOrd="1" destOrd="0" presId="urn:microsoft.com/office/officeart/2005/8/layout/hierarchy3"/>
    <dgm:cxn modelId="{2BACDB2B-CACB-49FD-89AF-65E31ACEF277}" type="presParOf" srcId="{346A658F-348B-40FA-9337-8105372EC085}" destId="{A27C1DBA-39AF-44D2-91FB-AA19338263C8}" srcOrd="1" destOrd="0" presId="urn:microsoft.com/office/officeart/2005/8/layout/hierarchy3"/>
    <dgm:cxn modelId="{417E2A44-D104-42F1-ADD7-6E141B7757B2}" type="presParOf" srcId="{A27C1DBA-39AF-44D2-91FB-AA19338263C8}" destId="{67DD3694-88EE-445F-A986-251AB7F5E7C7}" srcOrd="0" destOrd="0" presId="urn:microsoft.com/office/officeart/2005/8/layout/hierarchy3"/>
    <dgm:cxn modelId="{8B81380A-6885-426B-9819-E904FC58D13D}" type="presParOf" srcId="{A27C1DBA-39AF-44D2-91FB-AA19338263C8}" destId="{1C5EF236-8CDF-460C-ADF4-4E3597197964}" srcOrd="1" destOrd="0" presId="urn:microsoft.com/office/officeart/2005/8/layout/hierarchy3"/>
    <dgm:cxn modelId="{57EF82A1-69BA-4D92-876B-9DEEC6CEE96E}" type="presParOf" srcId="{A27C1DBA-39AF-44D2-91FB-AA19338263C8}" destId="{1F5006BA-B600-4F93-92CC-E272FE87D727}" srcOrd="2" destOrd="0" presId="urn:microsoft.com/office/officeart/2005/8/layout/hierarchy3"/>
    <dgm:cxn modelId="{BDD753C4-EF50-4363-BEAA-0879322CAA1D}" type="presParOf" srcId="{A27C1DBA-39AF-44D2-91FB-AA19338263C8}" destId="{85E873BB-9676-46D3-B243-3C450E2DA8FF}" srcOrd="3" destOrd="0" presId="urn:microsoft.com/office/officeart/2005/8/layout/hierarchy3"/>
    <dgm:cxn modelId="{BD73C3C2-DED6-4403-895E-E5CD20766D26}" type="presParOf" srcId="{51358F5A-5334-49E3-8D4E-93BFA67572A0}" destId="{C93468AD-D62D-4376-ADBC-22A4C3F1AF87}" srcOrd="1" destOrd="0" presId="urn:microsoft.com/office/officeart/2005/8/layout/hierarchy3"/>
    <dgm:cxn modelId="{F914E1FD-7541-4E9F-991C-8B364EED6976}" type="presParOf" srcId="{C93468AD-D62D-4376-ADBC-22A4C3F1AF87}" destId="{46379573-1C46-42D1-90FB-402E10C60648}" srcOrd="0" destOrd="0" presId="urn:microsoft.com/office/officeart/2005/8/layout/hierarchy3"/>
    <dgm:cxn modelId="{3B1BB9F2-BE3F-41B4-904E-0455382E68D9}" type="presParOf" srcId="{46379573-1C46-42D1-90FB-402E10C60648}" destId="{76839E26-2925-4D38-9C25-D1DFFF2D55F8}" srcOrd="0" destOrd="0" presId="urn:microsoft.com/office/officeart/2005/8/layout/hierarchy3"/>
    <dgm:cxn modelId="{0B069306-FD09-42A8-9EFA-CA88AE24481C}" type="presParOf" srcId="{46379573-1C46-42D1-90FB-402E10C60648}" destId="{F3322BB9-3EDB-4D76-AAB7-9604E363AAC1}" srcOrd="1" destOrd="0" presId="urn:microsoft.com/office/officeart/2005/8/layout/hierarchy3"/>
    <dgm:cxn modelId="{6B4F4178-6B95-4DE1-A30F-28B21918B843}" type="presParOf" srcId="{C93468AD-D62D-4376-ADBC-22A4C3F1AF87}" destId="{E0348295-209C-4E2B-B242-E4F2C4C30041}" srcOrd="1" destOrd="0" presId="urn:microsoft.com/office/officeart/2005/8/layout/hierarchy3"/>
    <dgm:cxn modelId="{CFD27BB2-8D28-4E00-BFBC-9ACB59392EAE}" type="presParOf" srcId="{E0348295-209C-4E2B-B242-E4F2C4C30041}" destId="{7E889F70-0D3E-4B64-813C-E5790608E89E}" srcOrd="0" destOrd="0" presId="urn:microsoft.com/office/officeart/2005/8/layout/hierarchy3"/>
    <dgm:cxn modelId="{898823CB-A381-4753-BBFF-D6D5A5128013}" type="presParOf" srcId="{E0348295-209C-4E2B-B242-E4F2C4C30041}" destId="{AACDAC59-5DF3-4796-89D7-217E952C9A2E}" srcOrd="1" destOrd="0" presId="urn:microsoft.com/office/officeart/2005/8/layout/hierarchy3"/>
    <dgm:cxn modelId="{74286FE8-933C-4B29-8821-4AD8C019D7A3}" type="presParOf" srcId="{E0348295-209C-4E2B-B242-E4F2C4C30041}" destId="{AFD21C36-C564-410E-AD2D-CDDF45413757}" srcOrd="2" destOrd="0" presId="urn:microsoft.com/office/officeart/2005/8/layout/hierarchy3"/>
    <dgm:cxn modelId="{934EFB61-768C-4E49-825F-4FDCDD4A73EE}" type="presParOf" srcId="{E0348295-209C-4E2B-B242-E4F2C4C30041}" destId="{40737481-3FFC-4649-977E-D4ECE8F284CB}" srcOrd="3" destOrd="0" presId="urn:microsoft.com/office/officeart/2005/8/layout/hierarchy3"/>
    <dgm:cxn modelId="{78EF60E7-F9ED-4E50-9F2D-A95463D5AEF6}" type="presParOf" srcId="{E0348295-209C-4E2B-B242-E4F2C4C30041}" destId="{989EF2E1-4912-4CA5-A20B-8C1ADE250DE7}" srcOrd="4" destOrd="0" presId="urn:microsoft.com/office/officeart/2005/8/layout/hierarchy3"/>
    <dgm:cxn modelId="{92638585-0882-4A0B-B7DD-B14EC5F4630D}" type="presParOf" srcId="{E0348295-209C-4E2B-B242-E4F2C4C30041}" destId="{3FA27D30-F9EE-4E23-A5CE-5E349CF2D50E}" srcOrd="5" destOrd="0" presId="urn:microsoft.com/office/officeart/2005/8/layout/hierarchy3"/>
    <dgm:cxn modelId="{F6FBED4A-A73B-417A-8654-876EDCEAD533}" type="presParOf" srcId="{E0348295-209C-4E2B-B242-E4F2C4C30041}" destId="{5F5C9A08-C496-46B7-B507-95819B81D2EF}" srcOrd="6" destOrd="0" presId="urn:microsoft.com/office/officeart/2005/8/layout/hierarchy3"/>
    <dgm:cxn modelId="{818F34EB-0599-4D0C-BEEA-BD19DDCC82D5}" type="presParOf" srcId="{E0348295-209C-4E2B-B242-E4F2C4C30041}" destId="{63EA19B8-6568-4D15-96E2-A21185542C73}" srcOrd="7"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4D11131-6800-4325-A2E7-4164D106BECD}" type="doc">
      <dgm:prSet loTypeId="urn:microsoft.com/office/officeart/2008/layout/VerticalAccentList" loCatId="list" qsTypeId="urn:microsoft.com/office/officeart/2005/8/quickstyle/3d1" qsCatId="3D" csTypeId="urn:microsoft.com/office/officeart/2005/8/colors/colorful1#4" csCatId="colorful" phldr="1"/>
      <dgm:spPr/>
      <dgm:t>
        <a:bodyPr/>
        <a:lstStyle/>
        <a:p>
          <a:endParaRPr lang="tr-TR"/>
        </a:p>
      </dgm:t>
    </dgm:pt>
    <dgm:pt modelId="{0D364FEE-31D9-4C7D-BC60-9A18BC069280}">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Öğrencinin yeteneği ve akademik başarısı arasında fark var mı?</a:t>
          </a:r>
          <a:endParaRPr lang="tr-TR" sz="1800" dirty="0">
            <a:effectLst>
              <a:outerShdw blurRad="38100" dist="38100" dir="2700000" algn="tl">
                <a:srgbClr val="000000">
                  <a:alpha val="43137"/>
                </a:srgbClr>
              </a:outerShdw>
            </a:effectLst>
            <a:latin typeface="Cambria" pitchFamily="18" charset="0"/>
          </a:endParaRPr>
        </a:p>
      </dgm:t>
    </dgm:pt>
    <dgm:pt modelId="{289FE2BE-78EF-48C9-90BE-297134FB23D8}" type="parTrans" cxnId="{A2BC6217-38CA-49D1-B39E-DAB8CDCE263D}">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F994B79C-02A8-4DE5-AD83-CDDF61BE95E3}" type="sibTrans" cxnId="{A2BC6217-38CA-49D1-B39E-DAB8CDCE263D}">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F62D7346-9BE7-46B6-84E8-BA30F3679AA7}">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En yaygın olarak kullanılan ölçüttür. Zeka testi ve başarı testi puanları arasındaki farka bakılır. Zeka testi ortalama veya üstü olup başarı testi düşük olan çocuklar için tanı konabilir.</a:t>
          </a:r>
          <a:endParaRPr lang="tr-TR" sz="1800" dirty="0">
            <a:effectLst>
              <a:outerShdw blurRad="38100" dist="38100" dir="2700000" algn="tl">
                <a:srgbClr val="000000">
                  <a:alpha val="43137"/>
                </a:srgbClr>
              </a:outerShdw>
            </a:effectLst>
            <a:latin typeface="Cambria" pitchFamily="18" charset="0"/>
          </a:endParaRPr>
        </a:p>
      </dgm:t>
    </dgm:pt>
    <dgm:pt modelId="{5D2A600F-18F4-4163-8584-21B4B656613F}" type="parTrans" cxnId="{56CB7451-C9D6-4216-856B-83599DB44114}">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21EE7F3E-C51E-4DB3-9672-9F619159357C}" type="sibTrans" cxnId="{56CB7451-C9D6-4216-856B-83599DB44114}">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D93CD364-503D-42E2-982D-2F354655E0DC}">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Öğrenme problemi dili anlamayı içeren temel psikolojik süreçlerin bir sonucu mudur?</a:t>
          </a:r>
          <a:endParaRPr lang="tr-TR" sz="1800" dirty="0">
            <a:effectLst>
              <a:outerShdw blurRad="38100" dist="38100" dir="2700000" algn="tl">
                <a:srgbClr val="000000">
                  <a:alpha val="43137"/>
                </a:srgbClr>
              </a:outerShdw>
            </a:effectLst>
            <a:latin typeface="Cambria" pitchFamily="18" charset="0"/>
          </a:endParaRPr>
        </a:p>
      </dgm:t>
    </dgm:pt>
    <dgm:pt modelId="{A22BBF59-8C3A-488A-9E8C-0D19F4C89FD5}" type="parTrans" cxnId="{66FC8A2F-2D49-4EB3-AAAD-37D8621C92FF}">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A3C33511-0D5F-48D6-8488-95C520164D7F}" type="sibTrans" cxnId="{66FC8A2F-2D49-4EB3-AAAD-37D8621C92FF}">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3483F54D-C890-448B-AED3-A5FA50A6AFF0}">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Duyu-motor beceriler, görsel-işitsel işlemleme, dikkat, hafıza gibi bilişsel becerilerde problem olup olmadığına bakılır.</a:t>
          </a:r>
          <a:endParaRPr lang="tr-TR" sz="1800" dirty="0">
            <a:effectLst>
              <a:outerShdw blurRad="38100" dist="38100" dir="2700000" algn="tl">
                <a:srgbClr val="000000">
                  <a:alpha val="43137"/>
                </a:srgbClr>
              </a:outerShdw>
            </a:effectLst>
            <a:latin typeface="Cambria" pitchFamily="18" charset="0"/>
          </a:endParaRPr>
        </a:p>
      </dgm:t>
    </dgm:pt>
    <dgm:pt modelId="{0A78604A-7745-4906-B979-6D9F861563C5}" type="parTrans" cxnId="{F7BD9F10-EE50-433E-BEDA-7D4CF2F6F09E}">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1ACBA7F7-425E-4C40-BFDF-50B735138585}" type="sibTrans" cxnId="{F7BD9F10-EE50-433E-BEDA-7D4CF2F6F09E}">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A4656865-AA4C-42C3-954D-ABA8F4F18A7C}">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Diğer olası nedenler bertaraf edilmekte midir?</a:t>
          </a:r>
          <a:endParaRPr lang="tr-TR" sz="1800" dirty="0">
            <a:effectLst>
              <a:outerShdw blurRad="38100" dist="38100" dir="2700000" algn="tl">
                <a:srgbClr val="000000">
                  <a:alpha val="43137"/>
                </a:srgbClr>
              </a:outerShdw>
            </a:effectLst>
            <a:latin typeface="Cambria" pitchFamily="18" charset="0"/>
          </a:endParaRPr>
        </a:p>
      </dgm:t>
    </dgm:pt>
    <dgm:pt modelId="{59D72A9B-82DB-4046-97F3-43D6E589742F}" type="parTrans" cxnId="{D49FCD7D-C49D-4B59-BAE9-879C7A349457}">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DBB69320-FDE9-4B36-B4C4-C44D271D5934}" type="sibTrans" cxnId="{D49FCD7D-C49D-4B59-BAE9-879C7A349457}">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E96A1206-7519-4E31-B163-F77DC61C6F15}">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Öğrenme güçlüğü tanımlayan özellikler de ölçüt olarak kullanılabilir. Zihinsel, işitme ve görme yetersizliği öğrenememe durumu değildir.</a:t>
          </a:r>
          <a:endParaRPr lang="tr-TR" sz="1800" dirty="0">
            <a:effectLst>
              <a:outerShdw blurRad="38100" dist="38100" dir="2700000" algn="tl">
                <a:srgbClr val="000000">
                  <a:alpha val="43137"/>
                </a:srgbClr>
              </a:outerShdw>
            </a:effectLst>
            <a:latin typeface="Cambria" pitchFamily="18" charset="0"/>
          </a:endParaRPr>
        </a:p>
      </dgm:t>
    </dgm:pt>
    <dgm:pt modelId="{A889FDB3-5AE0-45E1-A219-E1F954D8FFA0}" type="parTrans" cxnId="{10EC6FBA-E759-49D3-8D47-818B1D218ACA}">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BE161ECE-D889-4C6B-8B99-68C5697F320C}" type="sibTrans" cxnId="{10EC6FBA-E759-49D3-8D47-818B1D218ACA}">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2CF31433-5D5E-4A9F-84D2-0D5EB1B051C7}" type="pres">
      <dgm:prSet presAssocID="{84D11131-6800-4325-A2E7-4164D106BECD}" presName="Name0" presStyleCnt="0">
        <dgm:presLayoutVars>
          <dgm:chMax/>
          <dgm:chPref/>
          <dgm:dir/>
        </dgm:presLayoutVars>
      </dgm:prSet>
      <dgm:spPr/>
      <dgm:t>
        <a:bodyPr/>
        <a:lstStyle/>
        <a:p>
          <a:endParaRPr lang="tr-TR"/>
        </a:p>
      </dgm:t>
    </dgm:pt>
    <dgm:pt modelId="{4717146D-EC96-4682-ABD7-09888DA014A4}" type="pres">
      <dgm:prSet presAssocID="{0D364FEE-31D9-4C7D-BC60-9A18BC069280}" presName="parenttextcomposite" presStyleCnt="0"/>
      <dgm:spPr/>
    </dgm:pt>
    <dgm:pt modelId="{6AF3DECD-C80F-4913-8062-ADAF3A6A9F7E}" type="pres">
      <dgm:prSet presAssocID="{0D364FEE-31D9-4C7D-BC60-9A18BC069280}" presName="parenttext" presStyleLbl="revTx" presStyleIdx="0" presStyleCnt="3">
        <dgm:presLayoutVars>
          <dgm:chMax/>
          <dgm:chPref val="2"/>
          <dgm:bulletEnabled val="1"/>
        </dgm:presLayoutVars>
      </dgm:prSet>
      <dgm:spPr/>
      <dgm:t>
        <a:bodyPr/>
        <a:lstStyle/>
        <a:p>
          <a:endParaRPr lang="tr-TR"/>
        </a:p>
      </dgm:t>
    </dgm:pt>
    <dgm:pt modelId="{461C9E51-56B7-4EC4-972A-43D35F3CAEDE}" type="pres">
      <dgm:prSet presAssocID="{0D364FEE-31D9-4C7D-BC60-9A18BC069280}" presName="composite" presStyleCnt="0"/>
      <dgm:spPr/>
    </dgm:pt>
    <dgm:pt modelId="{BF753D85-0A6D-4453-B9A9-A1E1FEF62118}" type="pres">
      <dgm:prSet presAssocID="{0D364FEE-31D9-4C7D-BC60-9A18BC069280}" presName="chevron1" presStyleLbl="alignNode1" presStyleIdx="0" presStyleCnt="21"/>
      <dgm:spPr/>
    </dgm:pt>
    <dgm:pt modelId="{3971EF98-B556-4637-917C-2A5A8B33A0AA}" type="pres">
      <dgm:prSet presAssocID="{0D364FEE-31D9-4C7D-BC60-9A18BC069280}" presName="chevron2" presStyleLbl="alignNode1" presStyleIdx="1" presStyleCnt="21"/>
      <dgm:spPr/>
    </dgm:pt>
    <dgm:pt modelId="{D00644E4-39F3-44F4-94C1-B0E182BD743A}" type="pres">
      <dgm:prSet presAssocID="{0D364FEE-31D9-4C7D-BC60-9A18BC069280}" presName="chevron3" presStyleLbl="alignNode1" presStyleIdx="2" presStyleCnt="21"/>
      <dgm:spPr/>
    </dgm:pt>
    <dgm:pt modelId="{7C8260CE-4ABA-4C6A-852A-18CFED48AC81}" type="pres">
      <dgm:prSet presAssocID="{0D364FEE-31D9-4C7D-BC60-9A18BC069280}" presName="chevron4" presStyleLbl="alignNode1" presStyleIdx="3" presStyleCnt="21"/>
      <dgm:spPr/>
    </dgm:pt>
    <dgm:pt modelId="{083B9DBA-1CA8-4F6E-9929-C52BA4982A28}" type="pres">
      <dgm:prSet presAssocID="{0D364FEE-31D9-4C7D-BC60-9A18BC069280}" presName="chevron5" presStyleLbl="alignNode1" presStyleIdx="4" presStyleCnt="21"/>
      <dgm:spPr/>
    </dgm:pt>
    <dgm:pt modelId="{25FC6D8E-BBED-407E-B73B-50D4F1242223}" type="pres">
      <dgm:prSet presAssocID="{0D364FEE-31D9-4C7D-BC60-9A18BC069280}" presName="chevron6" presStyleLbl="alignNode1" presStyleIdx="5" presStyleCnt="21"/>
      <dgm:spPr/>
    </dgm:pt>
    <dgm:pt modelId="{F0727D57-F9CF-4A24-8ADB-736DEFEDF2EE}" type="pres">
      <dgm:prSet presAssocID="{0D364FEE-31D9-4C7D-BC60-9A18BC069280}" presName="chevron7" presStyleLbl="alignNode1" presStyleIdx="6" presStyleCnt="21"/>
      <dgm:spPr/>
    </dgm:pt>
    <dgm:pt modelId="{68885D99-92B1-45E5-831B-6D956C4265EE}" type="pres">
      <dgm:prSet presAssocID="{0D364FEE-31D9-4C7D-BC60-9A18BC069280}" presName="childtext" presStyleLbl="solidFgAcc1" presStyleIdx="0" presStyleCnt="3">
        <dgm:presLayoutVars>
          <dgm:chMax/>
          <dgm:chPref val="0"/>
          <dgm:bulletEnabled val="1"/>
        </dgm:presLayoutVars>
      </dgm:prSet>
      <dgm:spPr/>
      <dgm:t>
        <a:bodyPr/>
        <a:lstStyle/>
        <a:p>
          <a:endParaRPr lang="tr-TR"/>
        </a:p>
      </dgm:t>
    </dgm:pt>
    <dgm:pt modelId="{44444B0E-1223-41EB-A407-A4B449D74E1D}" type="pres">
      <dgm:prSet presAssocID="{F994B79C-02A8-4DE5-AD83-CDDF61BE95E3}" presName="sibTrans" presStyleCnt="0"/>
      <dgm:spPr/>
    </dgm:pt>
    <dgm:pt modelId="{17446A6C-C2E6-42B0-8375-0C2533F7AF1E}" type="pres">
      <dgm:prSet presAssocID="{D93CD364-503D-42E2-982D-2F354655E0DC}" presName="parenttextcomposite" presStyleCnt="0"/>
      <dgm:spPr/>
    </dgm:pt>
    <dgm:pt modelId="{5F171060-13CC-4B52-8570-7765BCB194F8}" type="pres">
      <dgm:prSet presAssocID="{D93CD364-503D-42E2-982D-2F354655E0DC}" presName="parenttext" presStyleLbl="revTx" presStyleIdx="1" presStyleCnt="3">
        <dgm:presLayoutVars>
          <dgm:chMax/>
          <dgm:chPref val="2"/>
          <dgm:bulletEnabled val="1"/>
        </dgm:presLayoutVars>
      </dgm:prSet>
      <dgm:spPr/>
      <dgm:t>
        <a:bodyPr/>
        <a:lstStyle/>
        <a:p>
          <a:endParaRPr lang="tr-TR"/>
        </a:p>
      </dgm:t>
    </dgm:pt>
    <dgm:pt modelId="{257B5C09-346E-43BE-9B51-DC80711E15F8}" type="pres">
      <dgm:prSet presAssocID="{D93CD364-503D-42E2-982D-2F354655E0DC}" presName="composite" presStyleCnt="0"/>
      <dgm:spPr/>
    </dgm:pt>
    <dgm:pt modelId="{7A04C8E2-BA6F-4DB7-97CB-B37FA0B556B2}" type="pres">
      <dgm:prSet presAssocID="{D93CD364-503D-42E2-982D-2F354655E0DC}" presName="chevron1" presStyleLbl="alignNode1" presStyleIdx="7" presStyleCnt="21"/>
      <dgm:spPr/>
    </dgm:pt>
    <dgm:pt modelId="{4F6F429E-9DCD-4EB1-B69A-D31043BC8175}" type="pres">
      <dgm:prSet presAssocID="{D93CD364-503D-42E2-982D-2F354655E0DC}" presName="chevron2" presStyleLbl="alignNode1" presStyleIdx="8" presStyleCnt="21"/>
      <dgm:spPr/>
    </dgm:pt>
    <dgm:pt modelId="{DAFBF418-9CF6-4ED6-BE57-E6DA6CA9CE4E}" type="pres">
      <dgm:prSet presAssocID="{D93CD364-503D-42E2-982D-2F354655E0DC}" presName="chevron3" presStyleLbl="alignNode1" presStyleIdx="9" presStyleCnt="21"/>
      <dgm:spPr/>
    </dgm:pt>
    <dgm:pt modelId="{C9BF3471-30EB-4B8F-AFB7-CE25591E1C0B}" type="pres">
      <dgm:prSet presAssocID="{D93CD364-503D-42E2-982D-2F354655E0DC}" presName="chevron4" presStyleLbl="alignNode1" presStyleIdx="10" presStyleCnt="21"/>
      <dgm:spPr/>
    </dgm:pt>
    <dgm:pt modelId="{E9133767-9ED6-496F-88A8-5D7685CFE43D}" type="pres">
      <dgm:prSet presAssocID="{D93CD364-503D-42E2-982D-2F354655E0DC}" presName="chevron5" presStyleLbl="alignNode1" presStyleIdx="11" presStyleCnt="21"/>
      <dgm:spPr/>
    </dgm:pt>
    <dgm:pt modelId="{C4BD6A53-482F-4C5E-BE79-BF22338718F2}" type="pres">
      <dgm:prSet presAssocID="{D93CD364-503D-42E2-982D-2F354655E0DC}" presName="chevron6" presStyleLbl="alignNode1" presStyleIdx="12" presStyleCnt="21"/>
      <dgm:spPr/>
    </dgm:pt>
    <dgm:pt modelId="{8C442715-E452-4B97-952F-8FBA9DF05A48}" type="pres">
      <dgm:prSet presAssocID="{D93CD364-503D-42E2-982D-2F354655E0DC}" presName="chevron7" presStyleLbl="alignNode1" presStyleIdx="13" presStyleCnt="21"/>
      <dgm:spPr/>
    </dgm:pt>
    <dgm:pt modelId="{33523D02-CA8E-417F-854D-B0AA5FEA8935}" type="pres">
      <dgm:prSet presAssocID="{D93CD364-503D-42E2-982D-2F354655E0DC}" presName="childtext" presStyleLbl="solidFgAcc1" presStyleIdx="1" presStyleCnt="3">
        <dgm:presLayoutVars>
          <dgm:chMax/>
          <dgm:chPref val="0"/>
          <dgm:bulletEnabled val="1"/>
        </dgm:presLayoutVars>
      </dgm:prSet>
      <dgm:spPr/>
      <dgm:t>
        <a:bodyPr/>
        <a:lstStyle/>
        <a:p>
          <a:endParaRPr lang="tr-TR"/>
        </a:p>
      </dgm:t>
    </dgm:pt>
    <dgm:pt modelId="{41E7778C-8948-47EB-9FF4-8E97A98FB57E}" type="pres">
      <dgm:prSet presAssocID="{A3C33511-0D5F-48D6-8488-95C520164D7F}" presName="sibTrans" presStyleCnt="0"/>
      <dgm:spPr/>
    </dgm:pt>
    <dgm:pt modelId="{907BE217-E491-45F6-9B31-3D3547EE60B6}" type="pres">
      <dgm:prSet presAssocID="{A4656865-AA4C-42C3-954D-ABA8F4F18A7C}" presName="parenttextcomposite" presStyleCnt="0"/>
      <dgm:spPr/>
    </dgm:pt>
    <dgm:pt modelId="{90CBFC91-0215-4B48-9DEE-61E4A7F67236}" type="pres">
      <dgm:prSet presAssocID="{A4656865-AA4C-42C3-954D-ABA8F4F18A7C}" presName="parenttext" presStyleLbl="revTx" presStyleIdx="2" presStyleCnt="3">
        <dgm:presLayoutVars>
          <dgm:chMax/>
          <dgm:chPref val="2"/>
          <dgm:bulletEnabled val="1"/>
        </dgm:presLayoutVars>
      </dgm:prSet>
      <dgm:spPr/>
      <dgm:t>
        <a:bodyPr/>
        <a:lstStyle/>
        <a:p>
          <a:endParaRPr lang="tr-TR"/>
        </a:p>
      </dgm:t>
    </dgm:pt>
    <dgm:pt modelId="{446A968A-F1D4-4A8E-8555-849900E52716}" type="pres">
      <dgm:prSet presAssocID="{A4656865-AA4C-42C3-954D-ABA8F4F18A7C}" presName="composite" presStyleCnt="0"/>
      <dgm:spPr/>
    </dgm:pt>
    <dgm:pt modelId="{6BC72CEB-6944-41C1-BDF7-AEA761135C58}" type="pres">
      <dgm:prSet presAssocID="{A4656865-AA4C-42C3-954D-ABA8F4F18A7C}" presName="chevron1" presStyleLbl="alignNode1" presStyleIdx="14" presStyleCnt="21"/>
      <dgm:spPr/>
    </dgm:pt>
    <dgm:pt modelId="{DB8F2A6E-4A3A-4494-80C1-F91F8F4D689B}" type="pres">
      <dgm:prSet presAssocID="{A4656865-AA4C-42C3-954D-ABA8F4F18A7C}" presName="chevron2" presStyleLbl="alignNode1" presStyleIdx="15" presStyleCnt="21"/>
      <dgm:spPr/>
    </dgm:pt>
    <dgm:pt modelId="{281B9F31-2D33-4B41-8BA8-165707161B3F}" type="pres">
      <dgm:prSet presAssocID="{A4656865-AA4C-42C3-954D-ABA8F4F18A7C}" presName="chevron3" presStyleLbl="alignNode1" presStyleIdx="16" presStyleCnt="21"/>
      <dgm:spPr/>
    </dgm:pt>
    <dgm:pt modelId="{2CF00917-ECCF-4957-B80E-BBC54EF0EAF4}" type="pres">
      <dgm:prSet presAssocID="{A4656865-AA4C-42C3-954D-ABA8F4F18A7C}" presName="chevron4" presStyleLbl="alignNode1" presStyleIdx="17" presStyleCnt="21"/>
      <dgm:spPr/>
    </dgm:pt>
    <dgm:pt modelId="{035AC8ED-B754-404A-A668-85D382E3BB23}" type="pres">
      <dgm:prSet presAssocID="{A4656865-AA4C-42C3-954D-ABA8F4F18A7C}" presName="chevron5" presStyleLbl="alignNode1" presStyleIdx="18" presStyleCnt="21"/>
      <dgm:spPr/>
    </dgm:pt>
    <dgm:pt modelId="{70513BC7-41DB-40CD-8D77-61C59E0A1E3D}" type="pres">
      <dgm:prSet presAssocID="{A4656865-AA4C-42C3-954D-ABA8F4F18A7C}" presName="chevron6" presStyleLbl="alignNode1" presStyleIdx="19" presStyleCnt="21"/>
      <dgm:spPr/>
    </dgm:pt>
    <dgm:pt modelId="{F73EA6CD-2ACF-4A11-9D3B-D2A64FD165B1}" type="pres">
      <dgm:prSet presAssocID="{A4656865-AA4C-42C3-954D-ABA8F4F18A7C}" presName="chevron7" presStyleLbl="alignNode1" presStyleIdx="20" presStyleCnt="21"/>
      <dgm:spPr/>
    </dgm:pt>
    <dgm:pt modelId="{327513E5-D8AE-4A8C-AA2C-1A2EB520E8E6}" type="pres">
      <dgm:prSet presAssocID="{A4656865-AA4C-42C3-954D-ABA8F4F18A7C}" presName="childtext" presStyleLbl="solidFgAcc1" presStyleIdx="2" presStyleCnt="3">
        <dgm:presLayoutVars>
          <dgm:chMax/>
          <dgm:chPref val="0"/>
          <dgm:bulletEnabled val="1"/>
        </dgm:presLayoutVars>
      </dgm:prSet>
      <dgm:spPr/>
      <dgm:t>
        <a:bodyPr/>
        <a:lstStyle/>
        <a:p>
          <a:endParaRPr lang="tr-TR"/>
        </a:p>
      </dgm:t>
    </dgm:pt>
  </dgm:ptLst>
  <dgm:cxnLst>
    <dgm:cxn modelId="{66FC8A2F-2D49-4EB3-AAAD-37D8621C92FF}" srcId="{84D11131-6800-4325-A2E7-4164D106BECD}" destId="{D93CD364-503D-42E2-982D-2F354655E0DC}" srcOrd="1" destOrd="0" parTransId="{A22BBF59-8C3A-488A-9E8C-0D19F4C89FD5}" sibTransId="{A3C33511-0D5F-48D6-8488-95C520164D7F}"/>
    <dgm:cxn modelId="{56CB7451-C9D6-4216-856B-83599DB44114}" srcId="{0D364FEE-31D9-4C7D-BC60-9A18BC069280}" destId="{F62D7346-9BE7-46B6-84E8-BA30F3679AA7}" srcOrd="0" destOrd="0" parTransId="{5D2A600F-18F4-4163-8584-21B4B656613F}" sibTransId="{21EE7F3E-C51E-4DB3-9672-9F619159357C}"/>
    <dgm:cxn modelId="{F7BD9F10-EE50-433E-BEDA-7D4CF2F6F09E}" srcId="{D93CD364-503D-42E2-982D-2F354655E0DC}" destId="{3483F54D-C890-448B-AED3-A5FA50A6AFF0}" srcOrd="0" destOrd="0" parTransId="{0A78604A-7745-4906-B979-6D9F861563C5}" sibTransId="{1ACBA7F7-425E-4C40-BFDF-50B735138585}"/>
    <dgm:cxn modelId="{E96C2318-5E05-4A83-BF73-7844CC010F45}" type="presOf" srcId="{84D11131-6800-4325-A2E7-4164D106BECD}" destId="{2CF31433-5D5E-4A9F-84D2-0D5EB1B051C7}" srcOrd="0" destOrd="0" presId="urn:microsoft.com/office/officeart/2008/layout/VerticalAccentList"/>
    <dgm:cxn modelId="{472D068F-EF70-49BC-A4C3-976E497F0CEA}" type="presOf" srcId="{0D364FEE-31D9-4C7D-BC60-9A18BC069280}" destId="{6AF3DECD-C80F-4913-8062-ADAF3A6A9F7E}" srcOrd="0" destOrd="0" presId="urn:microsoft.com/office/officeart/2008/layout/VerticalAccentList"/>
    <dgm:cxn modelId="{0CFA4B83-BB53-4C7B-9014-6FF5B9EEE341}" type="presOf" srcId="{3483F54D-C890-448B-AED3-A5FA50A6AFF0}" destId="{33523D02-CA8E-417F-854D-B0AA5FEA8935}" srcOrd="0" destOrd="0" presId="urn:microsoft.com/office/officeart/2008/layout/VerticalAccentList"/>
    <dgm:cxn modelId="{7EAB84B6-432A-47A4-BF19-DDACDD2B72C1}" type="presOf" srcId="{D93CD364-503D-42E2-982D-2F354655E0DC}" destId="{5F171060-13CC-4B52-8570-7765BCB194F8}" srcOrd="0" destOrd="0" presId="urn:microsoft.com/office/officeart/2008/layout/VerticalAccentList"/>
    <dgm:cxn modelId="{2379080E-8C00-4151-80A1-5781A9199EB0}" type="presOf" srcId="{F62D7346-9BE7-46B6-84E8-BA30F3679AA7}" destId="{68885D99-92B1-45E5-831B-6D956C4265EE}" srcOrd="0" destOrd="0" presId="urn:microsoft.com/office/officeart/2008/layout/VerticalAccentList"/>
    <dgm:cxn modelId="{714F4E87-423E-47E7-8419-F45DE1EAA81F}" type="presOf" srcId="{A4656865-AA4C-42C3-954D-ABA8F4F18A7C}" destId="{90CBFC91-0215-4B48-9DEE-61E4A7F67236}" srcOrd="0" destOrd="0" presId="urn:microsoft.com/office/officeart/2008/layout/VerticalAccentList"/>
    <dgm:cxn modelId="{D49FCD7D-C49D-4B59-BAE9-879C7A349457}" srcId="{84D11131-6800-4325-A2E7-4164D106BECD}" destId="{A4656865-AA4C-42C3-954D-ABA8F4F18A7C}" srcOrd="2" destOrd="0" parTransId="{59D72A9B-82DB-4046-97F3-43D6E589742F}" sibTransId="{DBB69320-FDE9-4B36-B4C4-C44D271D5934}"/>
    <dgm:cxn modelId="{D6A8DB18-75E5-4257-9C14-50F72649F8C3}" type="presOf" srcId="{E96A1206-7519-4E31-B163-F77DC61C6F15}" destId="{327513E5-D8AE-4A8C-AA2C-1A2EB520E8E6}" srcOrd="0" destOrd="0" presId="urn:microsoft.com/office/officeart/2008/layout/VerticalAccentList"/>
    <dgm:cxn modelId="{10EC6FBA-E759-49D3-8D47-818B1D218ACA}" srcId="{A4656865-AA4C-42C3-954D-ABA8F4F18A7C}" destId="{E96A1206-7519-4E31-B163-F77DC61C6F15}" srcOrd="0" destOrd="0" parTransId="{A889FDB3-5AE0-45E1-A219-E1F954D8FFA0}" sibTransId="{BE161ECE-D889-4C6B-8B99-68C5697F320C}"/>
    <dgm:cxn modelId="{A2BC6217-38CA-49D1-B39E-DAB8CDCE263D}" srcId="{84D11131-6800-4325-A2E7-4164D106BECD}" destId="{0D364FEE-31D9-4C7D-BC60-9A18BC069280}" srcOrd="0" destOrd="0" parTransId="{289FE2BE-78EF-48C9-90BE-297134FB23D8}" sibTransId="{F994B79C-02A8-4DE5-AD83-CDDF61BE95E3}"/>
    <dgm:cxn modelId="{78368713-3C70-485C-AABD-3C12B6D58CF8}" type="presParOf" srcId="{2CF31433-5D5E-4A9F-84D2-0D5EB1B051C7}" destId="{4717146D-EC96-4682-ABD7-09888DA014A4}" srcOrd="0" destOrd="0" presId="urn:microsoft.com/office/officeart/2008/layout/VerticalAccentList"/>
    <dgm:cxn modelId="{95E6E39D-E847-4828-AA46-620F58BE7252}" type="presParOf" srcId="{4717146D-EC96-4682-ABD7-09888DA014A4}" destId="{6AF3DECD-C80F-4913-8062-ADAF3A6A9F7E}" srcOrd="0" destOrd="0" presId="urn:microsoft.com/office/officeart/2008/layout/VerticalAccentList"/>
    <dgm:cxn modelId="{06F5F3CD-1539-40B3-912E-6D589DCA8B32}" type="presParOf" srcId="{2CF31433-5D5E-4A9F-84D2-0D5EB1B051C7}" destId="{461C9E51-56B7-4EC4-972A-43D35F3CAEDE}" srcOrd="1" destOrd="0" presId="urn:microsoft.com/office/officeart/2008/layout/VerticalAccentList"/>
    <dgm:cxn modelId="{BCB415E1-96C0-42E2-A10C-018EF4F391F6}" type="presParOf" srcId="{461C9E51-56B7-4EC4-972A-43D35F3CAEDE}" destId="{BF753D85-0A6D-4453-B9A9-A1E1FEF62118}" srcOrd="0" destOrd="0" presId="urn:microsoft.com/office/officeart/2008/layout/VerticalAccentList"/>
    <dgm:cxn modelId="{E69C1683-6B82-4801-8963-D5529ADA9C42}" type="presParOf" srcId="{461C9E51-56B7-4EC4-972A-43D35F3CAEDE}" destId="{3971EF98-B556-4637-917C-2A5A8B33A0AA}" srcOrd="1" destOrd="0" presId="urn:microsoft.com/office/officeart/2008/layout/VerticalAccentList"/>
    <dgm:cxn modelId="{138D6DD9-E35F-40DE-A898-72DF2BE0F29D}" type="presParOf" srcId="{461C9E51-56B7-4EC4-972A-43D35F3CAEDE}" destId="{D00644E4-39F3-44F4-94C1-B0E182BD743A}" srcOrd="2" destOrd="0" presId="urn:microsoft.com/office/officeart/2008/layout/VerticalAccentList"/>
    <dgm:cxn modelId="{75EFC8C5-EB45-49C8-A936-44D74761ED09}" type="presParOf" srcId="{461C9E51-56B7-4EC4-972A-43D35F3CAEDE}" destId="{7C8260CE-4ABA-4C6A-852A-18CFED48AC81}" srcOrd="3" destOrd="0" presId="urn:microsoft.com/office/officeart/2008/layout/VerticalAccentList"/>
    <dgm:cxn modelId="{3D24D097-8F3C-4B75-A04B-B91611B7D51D}" type="presParOf" srcId="{461C9E51-56B7-4EC4-972A-43D35F3CAEDE}" destId="{083B9DBA-1CA8-4F6E-9929-C52BA4982A28}" srcOrd="4" destOrd="0" presId="urn:microsoft.com/office/officeart/2008/layout/VerticalAccentList"/>
    <dgm:cxn modelId="{316AE604-44B7-4164-9BBB-84C59F530C21}" type="presParOf" srcId="{461C9E51-56B7-4EC4-972A-43D35F3CAEDE}" destId="{25FC6D8E-BBED-407E-B73B-50D4F1242223}" srcOrd="5" destOrd="0" presId="urn:microsoft.com/office/officeart/2008/layout/VerticalAccentList"/>
    <dgm:cxn modelId="{301B6883-1431-4FB0-A828-D0400C372A40}" type="presParOf" srcId="{461C9E51-56B7-4EC4-972A-43D35F3CAEDE}" destId="{F0727D57-F9CF-4A24-8ADB-736DEFEDF2EE}" srcOrd="6" destOrd="0" presId="urn:microsoft.com/office/officeart/2008/layout/VerticalAccentList"/>
    <dgm:cxn modelId="{A5D4708E-4B00-4556-87BA-0CC970348D94}" type="presParOf" srcId="{461C9E51-56B7-4EC4-972A-43D35F3CAEDE}" destId="{68885D99-92B1-45E5-831B-6D956C4265EE}" srcOrd="7" destOrd="0" presId="urn:microsoft.com/office/officeart/2008/layout/VerticalAccentList"/>
    <dgm:cxn modelId="{876832D1-7754-4E5A-8824-F85721891489}" type="presParOf" srcId="{2CF31433-5D5E-4A9F-84D2-0D5EB1B051C7}" destId="{44444B0E-1223-41EB-A407-A4B449D74E1D}" srcOrd="2" destOrd="0" presId="urn:microsoft.com/office/officeart/2008/layout/VerticalAccentList"/>
    <dgm:cxn modelId="{676B348C-B0EE-4B5E-8160-ABCA34FF819C}" type="presParOf" srcId="{2CF31433-5D5E-4A9F-84D2-0D5EB1B051C7}" destId="{17446A6C-C2E6-42B0-8375-0C2533F7AF1E}" srcOrd="3" destOrd="0" presId="urn:microsoft.com/office/officeart/2008/layout/VerticalAccentList"/>
    <dgm:cxn modelId="{F13FC9BA-2B3A-4EB1-B2D0-3A1AFB2E0B23}" type="presParOf" srcId="{17446A6C-C2E6-42B0-8375-0C2533F7AF1E}" destId="{5F171060-13CC-4B52-8570-7765BCB194F8}" srcOrd="0" destOrd="0" presId="urn:microsoft.com/office/officeart/2008/layout/VerticalAccentList"/>
    <dgm:cxn modelId="{27CE22A5-8144-44EC-A079-3637F2737806}" type="presParOf" srcId="{2CF31433-5D5E-4A9F-84D2-0D5EB1B051C7}" destId="{257B5C09-346E-43BE-9B51-DC80711E15F8}" srcOrd="4" destOrd="0" presId="urn:microsoft.com/office/officeart/2008/layout/VerticalAccentList"/>
    <dgm:cxn modelId="{460EC64D-D9CC-439E-8797-FB04EB243532}" type="presParOf" srcId="{257B5C09-346E-43BE-9B51-DC80711E15F8}" destId="{7A04C8E2-BA6F-4DB7-97CB-B37FA0B556B2}" srcOrd="0" destOrd="0" presId="urn:microsoft.com/office/officeart/2008/layout/VerticalAccentList"/>
    <dgm:cxn modelId="{DF82117F-4AA9-4955-92F0-82119339FA70}" type="presParOf" srcId="{257B5C09-346E-43BE-9B51-DC80711E15F8}" destId="{4F6F429E-9DCD-4EB1-B69A-D31043BC8175}" srcOrd="1" destOrd="0" presId="urn:microsoft.com/office/officeart/2008/layout/VerticalAccentList"/>
    <dgm:cxn modelId="{43D76E5A-C739-4DFE-92C1-B590D804C1F5}" type="presParOf" srcId="{257B5C09-346E-43BE-9B51-DC80711E15F8}" destId="{DAFBF418-9CF6-4ED6-BE57-E6DA6CA9CE4E}" srcOrd="2" destOrd="0" presId="urn:microsoft.com/office/officeart/2008/layout/VerticalAccentList"/>
    <dgm:cxn modelId="{DB8BDD32-DDD6-45E5-9467-8DF94F8AB867}" type="presParOf" srcId="{257B5C09-346E-43BE-9B51-DC80711E15F8}" destId="{C9BF3471-30EB-4B8F-AFB7-CE25591E1C0B}" srcOrd="3" destOrd="0" presId="urn:microsoft.com/office/officeart/2008/layout/VerticalAccentList"/>
    <dgm:cxn modelId="{3B83E231-80AB-4308-8B6D-E996F633434D}" type="presParOf" srcId="{257B5C09-346E-43BE-9B51-DC80711E15F8}" destId="{E9133767-9ED6-496F-88A8-5D7685CFE43D}" srcOrd="4" destOrd="0" presId="urn:microsoft.com/office/officeart/2008/layout/VerticalAccentList"/>
    <dgm:cxn modelId="{B1331AA1-3646-445D-9EC7-79957C2A19A0}" type="presParOf" srcId="{257B5C09-346E-43BE-9B51-DC80711E15F8}" destId="{C4BD6A53-482F-4C5E-BE79-BF22338718F2}" srcOrd="5" destOrd="0" presId="urn:microsoft.com/office/officeart/2008/layout/VerticalAccentList"/>
    <dgm:cxn modelId="{769EA0AD-E7E0-425D-99FC-CD3E64091033}" type="presParOf" srcId="{257B5C09-346E-43BE-9B51-DC80711E15F8}" destId="{8C442715-E452-4B97-952F-8FBA9DF05A48}" srcOrd="6" destOrd="0" presId="urn:microsoft.com/office/officeart/2008/layout/VerticalAccentList"/>
    <dgm:cxn modelId="{3D3265F7-6870-4D1E-9B6C-32973E5DD109}" type="presParOf" srcId="{257B5C09-346E-43BE-9B51-DC80711E15F8}" destId="{33523D02-CA8E-417F-854D-B0AA5FEA8935}" srcOrd="7" destOrd="0" presId="urn:microsoft.com/office/officeart/2008/layout/VerticalAccentList"/>
    <dgm:cxn modelId="{685CF418-9625-4347-8D5B-E5BDA56264F9}" type="presParOf" srcId="{2CF31433-5D5E-4A9F-84D2-0D5EB1B051C7}" destId="{41E7778C-8948-47EB-9FF4-8E97A98FB57E}" srcOrd="5" destOrd="0" presId="urn:microsoft.com/office/officeart/2008/layout/VerticalAccentList"/>
    <dgm:cxn modelId="{67C8B72A-6A13-4E44-8357-7CBDF651A315}" type="presParOf" srcId="{2CF31433-5D5E-4A9F-84D2-0D5EB1B051C7}" destId="{907BE217-E491-45F6-9B31-3D3547EE60B6}" srcOrd="6" destOrd="0" presId="urn:microsoft.com/office/officeart/2008/layout/VerticalAccentList"/>
    <dgm:cxn modelId="{1E8AE67F-8932-4681-8B36-14D301021F3F}" type="presParOf" srcId="{907BE217-E491-45F6-9B31-3D3547EE60B6}" destId="{90CBFC91-0215-4B48-9DEE-61E4A7F67236}" srcOrd="0" destOrd="0" presId="urn:microsoft.com/office/officeart/2008/layout/VerticalAccentList"/>
    <dgm:cxn modelId="{C487EB76-FB46-484C-AAA6-A352E6183EDE}" type="presParOf" srcId="{2CF31433-5D5E-4A9F-84D2-0D5EB1B051C7}" destId="{446A968A-F1D4-4A8E-8555-849900E52716}" srcOrd="7" destOrd="0" presId="urn:microsoft.com/office/officeart/2008/layout/VerticalAccentList"/>
    <dgm:cxn modelId="{A9F172CD-9A72-4EBF-87EB-24C2FB2E28C1}" type="presParOf" srcId="{446A968A-F1D4-4A8E-8555-849900E52716}" destId="{6BC72CEB-6944-41C1-BDF7-AEA761135C58}" srcOrd="0" destOrd="0" presId="urn:microsoft.com/office/officeart/2008/layout/VerticalAccentList"/>
    <dgm:cxn modelId="{5103BFCF-21BA-4749-A010-F381467D4BDD}" type="presParOf" srcId="{446A968A-F1D4-4A8E-8555-849900E52716}" destId="{DB8F2A6E-4A3A-4494-80C1-F91F8F4D689B}" srcOrd="1" destOrd="0" presId="urn:microsoft.com/office/officeart/2008/layout/VerticalAccentList"/>
    <dgm:cxn modelId="{E210AD4B-5AA3-4204-8559-A74E0E3949E6}" type="presParOf" srcId="{446A968A-F1D4-4A8E-8555-849900E52716}" destId="{281B9F31-2D33-4B41-8BA8-165707161B3F}" srcOrd="2" destOrd="0" presId="urn:microsoft.com/office/officeart/2008/layout/VerticalAccentList"/>
    <dgm:cxn modelId="{AA663E9D-ACF4-4322-8894-038113C18973}" type="presParOf" srcId="{446A968A-F1D4-4A8E-8555-849900E52716}" destId="{2CF00917-ECCF-4957-B80E-BBC54EF0EAF4}" srcOrd="3" destOrd="0" presId="urn:microsoft.com/office/officeart/2008/layout/VerticalAccentList"/>
    <dgm:cxn modelId="{D75F98E9-1181-4501-A349-C4B3F2C8D635}" type="presParOf" srcId="{446A968A-F1D4-4A8E-8555-849900E52716}" destId="{035AC8ED-B754-404A-A668-85D382E3BB23}" srcOrd="4" destOrd="0" presId="urn:microsoft.com/office/officeart/2008/layout/VerticalAccentList"/>
    <dgm:cxn modelId="{96E8EBA4-42BD-4916-998F-1A45D8698D5A}" type="presParOf" srcId="{446A968A-F1D4-4A8E-8555-849900E52716}" destId="{70513BC7-41DB-40CD-8D77-61C59E0A1E3D}" srcOrd="5" destOrd="0" presId="urn:microsoft.com/office/officeart/2008/layout/VerticalAccentList"/>
    <dgm:cxn modelId="{B7602011-EDAD-4010-80DC-06D50A362814}" type="presParOf" srcId="{446A968A-F1D4-4A8E-8555-849900E52716}" destId="{F73EA6CD-2ACF-4A11-9D3B-D2A64FD165B1}" srcOrd="6" destOrd="0" presId="urn:microsoft.com/office/officeart/2008/layout/VerticalAccentList"/>
    <dgm:cxn modelId="{3E4EB5A3-9BA5-4809-9765-5102EAAB36B7}" type="presParOf" srcId="{446A968A-F1D4-4A8E-8555-849900E52716}" destId="{327513E5-D8AE-4A8C-AA2C-1A2EB520E8E6}" srcOrd="7"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28ED31A-A8CF-434A-BED1-F4718ACDAA2E}" type="doc">
      <dgm:prSet loTypeId="urn:microsoft.com/office/officeart/2005/8/layout/hList6" loCatId="list" qsTypeId="urn:microsoft.com/office/officeart/2005/8/quickstyle/simple4" qsCatId="simple" csTypeId="urn:microsoft.com/office/officeart/2005/8/colors/accent6_1" csCatId="accent6" phldr="1"/>
      <dgm:spPr/>
      <dgm:t>
        <a:bodyPr/>
        <a:lstStyle/>
        <a:p>
          <a:endParaRPr lang="tr-TR"/>
        </a:p>
      </dgm:t>
    </dgm:pt>
    <dgm:pt modelId="{5EBC93A8-DE81-41BD-AA39-B3841BB37F53}">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OKUMA</a:t>
          </a:r>
        </a:p>
        <a:p>
          <a:r>
            <a:rPr lang="tr-TR" sz="1800" dirty="0" err="1" smtClean="0">
              <a:effectLst>
                <a:outerShdw blurRad="38100" dist="38100" dir="2700000" algn="tl">
                  <a:srgbClr val="000000">
                    <a:alpha val="43137"/>
                  </a:srgbClr>
                </a:outerShdw>
              </a:effectLst>
              <a:latin typeface="Cambria" pitchFamily="18" charset="0"/>
            </a:rPr>
            <a:t>Disleksi</a:t>
          </a:r>
          <a:r>
            <a:rPr lang="tr-TR" sz="1800" dirty="0" smtClean="0">
              <a:effectLst>
                <a:outerShdw blurRad="38100" dist="38100" dir="2700000" algn="tl">
                  <a:srgbClr val="000000">
                    <a:alpha val="43137"/>
                  </a:srgbClr>
                </a:outerShdw>
              </a:effectLst>
              <a:latin typeface="Cambria" pitchFamily="18" charset="0"/>
            </a:rPr>
            <a:t> bir okuma güçlüğü terimidir. Harf tanıma ve hecelemede sürekli güçlükler</a:t>
          </a:r>
          <a:endParaRPr lang="tr-TR" sz="1800" dirty="0">
            <a:effectLst>
              <a:outerShdw blurRad="38100" dist="38100" dir="2700000" algn="tl">
                <a:srgbClr val="000000">
                  <a:alpha val="43137"/>
                </a:srgbClr>
              </a:outerShdw>
            </a:effectLst>
            <a:latin typeface="Cambria" pitchFamily="18" charset="0"/>
          </a:endParaRPr>
        </a:p>
      </dgm:t>
    </dgm:pt>
    <dgm:pt modelId="{749E8DFE-2652-4730-87D7-0C632E9282E7}" type="parTrans" cxnId="{3BF91EFB-933C-4D59-9C4A-AA959C01A299}">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08F75362-FFF8-4AE4-91FE-3E2FBA4260E4}" type="sibTrans" cxnId="{3BF91EFB-933C-4D59-9C4A-AA959C01A299}">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366C6199-E41C-4900-978C-BD4A6C18AD28}">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ANLAMA</a:t>
          </a:r>
        </a:p>
        <a:p>
          <a:r>
            <a:rPr lang="tr-TR" sz="1800" dirty="0" smtClean="0">
              <a:effectLst>
                <a:outerShdw blurRad="38100" dist="38100" dir="2700000" algn="tl">
                  <a:srgbClr val="000000">
                    <a:alpha val="43137"/>
                  </a:srgbClr>
                </a:outerShdw>
              </a:effectLst>
              <a:latin typeface="Cambria" pitchFamily="18" charset="0"/>
            </a:rPr>
            <a:t>Okuduğunu anlama , ana fikir bulma, sonuç çıkarma işlemlerinde güçlükler</a:t>
          </a:r>
          <a:endParaRPr lang="tr-TR" sz="1800" dirty="0">
            <a:effectLst>
              <a:outerShdw blurRad="38100" dist="38100" dir="2700000" algn="tl">
                <a:srgbClr val="000000">
                  <a:alpha val="43137"/>
                </a:srgbClr>
              </a:outerShdw>
            </a:effectLst>
            <a:latin typeface="Cambria" pitchFamily="18" charset="0"/>
          </a:endParaRPr>
        </a:p>
      </dgm:t>
    </dgm:pt>
    <dgm:pt modelId="{A529B946-F57D-4B86-8B62-C6369FC47339}" type="parTrans" cxnId="{A1C54ADD-A48F-4B98-B158-51086A05AC79}">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C1BE6A20-0FDA-4CA2-AF31-DF12BD664CF9}" type="sibTrans" cxnId="{A1C54ADD-A48F-4B98-B158-51086A05AC79}">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A32FCCA1-2E3E-4525-9ABC-462339FE0FC6}">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YAZMA</a:t>
          </a:r>
        </a:p>
        <a:p>
          <a:r>
            <a:rPr lang="tr-TR" sz="1800" dirty="0" smtClean="0">
              <a:effectLst>
                <a:outerShdw blurRad="38100" dist="38100" dir="2700000" algn="tl">
                  <a:srgbClr val="000000">
                    <a:alpha val="43137"/>
                  </a:srgbClr>
                </a:outerShdw>
              </a:effectLst>
              <a:latin typeface="Cambria" pitchFamily="18" charset="0"/>
            </a:rPr>
            <a:t>Okumayla alakalı olarak yazmada da güçlükler yaşanabilir. Kelimeleri yanlış yazma, harfleri ters yazma vb.</a:t>
          </a:r>
          <a:endParaRPr lang="tr-TR" sz="1800" dirty="0">
            <a:effectLst>
              <a:outerShdw blurRad="38100" dist="38100" dir="2700000" algn="tl">
                <a:srgbClr val="000000">
                  <a:alpha val="43137"/>
                </a:srgbClr>
              </a:outerShdw>
            </a:effectLst>
            <a:latin typeface="Cambria" pitchFamily="18" charset="0"/>
          </a:endParaRPr>
        </a:p>
      </dgm:t>
    </dgm:pt>
    <dgm:pt modelId="{A3A58576-A542-4FF4-9DBA-423B5CC9B20F}" type="parTrans" cxnId="{CC7C8572-40FC-4F99-B9E7-337336982EDF}">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E0564CAA-EFB3-4EC9-BBF0-CF314509B804}" type="sibTrans" cxnId="{CC7C8572-40FC-4F99-B9E7-337336982EDF}">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0DBD1A60-AFB4-49B0-8812-A6CAF5AFF7B7}">
      <dgm:prSet phldrT="[Metin]" custT="1"/>
      <dgm:spPr/>
      <dgm:t>
        <a:bodyPr/>
        <a:lstStyle/>
        <a:p>
          <a:endParaRPr lang="tr-TR" sz="1800" dirty="0">
            <a:effectLst>
              <a:outerShdw blurRad="38100" dist="38100" dir="2700000" algn="tl">
                <a:srgbClr val="000000">
                  <a:alpha val="43137"/>
                </a:srgbClr>
              </a:outerShdw>
            </a:effectLst>
            <a:latin typeface="Cambria" pitchFamily="18" charset="0"/>
          </a:endParaRPr>
        </a:p>
      </dgm:t>
    </dgm:pt>
    <dgm:pt modelId="{58BB76E3-6D40-4503-9263-CFBCB22C11CE}" type="parTrans" cxnId="{13D165B8-6E71-494A-8313-D16BB8100733}">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F52948A3-791C-4F50-8250-E8A2A64D11FA}" type="sibTrans" cxnId="{13D165B8-6E71-494A-8313-D16BB8100733}">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1A7D0F57-AE2F-4EDE-8F72-0DDACCB602FD}">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MATEMATİK</a:t>
          </a:r>
        </a:p>
        <a:p>
          <a:r>
            <a:rPr lang="tr-TR" sz="1800" dirty="0" smtClean="0">
              <a:effectLst>
                <a:outerShdw blurRad="38100" dist="38100" dir="2700000" algn="tl">
                  <a:srgbClr val="000000">
                    <a:alpha val="43137"/>
                  </a:srgbClr>
                </a:outerShdw>
              </a:effectLst>
              <a:latin typeface="Cambria" pitchFamily="18" charset="0"/>
            </a:rPr>
            <a:t>Aritmetik işlem yetersizliği </a:t>
          </a:r>
          <a:r>
            <a:rPr lang="tr-TR" sz="1800" dirty="0" err="1" smtClean="0">
              <a:effectLst>
                <a:outerShdw blurRad="38100" dist="38100" dir="2700000" algn="tl">
                  <a:srgbClr val="000000">
                    <a:alpha val="43137"/>
                  </a:srgbClr>
                </a:outerShdw>
              </a:effectLst>
              <a:latin typeface="Cambria" pitchFamily="18" charset="0"/>
            </a:rPr>
            <a:t>dyscalcula</a:t>
          </a:r>
          <a:r>
            <a:rPr lang="tr-TR" sz="1800" dirty="0" smtClean="0">
              <a:effectLst>
                <a:outerShdw blurRad="38100" dist="38100" dir="2700000" algn="tl">
                  <a:srgbClr val="000000">
                    <a:alpha val="43137"/>
                  </a:srgbClr>
                </a:outerShdw>
              </a:effectLst>
              <a:latin typeface="Cambria" pitchFamily="18" charset="0"/>
            </a:rPr>
            <a:t> olarak bilinir. Sayı kavramını ve sistemini anlamada yetersizlik</a:t>
          </a:r>
          <a:endParaRPr lang="tr-TR" sz="1800" dirty="0">
            <a:effectLst>
              <a:outerShdw blurRad="38100" dist="38100" dir="2700000" algn="tl">
                <a:srgbClr val="000000">
                  <a:alpha val="43137"/>
                </a:srgbClr>
              </a:outerShdw>
            </a:effectLst>
            <a:latin typeface="Cambria" pitchFamily="18" charset="0"/>
          </a:endParaRPr>
        </a:p>
      </dgm:t>
    </dgm:pt>
    <dgm:pt modelId="{3B8B28E9-881B-4047-A4B2-3DE349341427}" type="parTrans" cxnId="{55A1E24E-E221-4C97-9556-A596082F9E86}">
      <dgm:prSet/>
      <dgm:spPr/>
      <dgm:t>
        <a:bodyPr/>
        <a:lstStyle/>
        <a:p>
          <a:endParaRPr lang="tr-TR" sz="1800">
            <a:effectLst>
              <a:outerShdw blurRad="38100" dist="38100" dir="2700000" algn="tl">
                <a:srgbClr val="000000">
                  <a:alpha val="43137"/>
                </a:srgbClr>
              </a:outerShdw>
            </a:effectLst>
          </a:endParaRPr>
        </a:p>
      </dgm:t>
    </dgm:pt>
    <dgm:pt modelId="{D065F6F5-DF65-4126-9EDF-4F5A343EF455}" type="sibTrans" cxnId="{55A1E24E-E221-4C97-9556-A596082F9E86}">
      <dgm:prSet/>
      <dgm:spPr/>
      <dgm:t>
        <a:bodyPr/>
        <a:lstStyle/>
        <a:p>
          <a:endParaRPr lang="tr-TR" sz="1800">
            <a:effectLst>
              <a:outerShdw blurRad="38100" dist="38100" dir="2700000" algn="tl">
                <a:srgbClr val="000000">
                  <a:alpha val="43137"/>
                </a:srgbClr>
              </a:outerShdw>
            </a:effectLst>
          </a:endParaRPr>
        </a:p>
      </dgm:t>
    </dgm:pt>
    <dgm:pt modelId="{CC0EA77F-455C-4358-B23C-A2F8DFA445A9}">
      <dgm:prSet phldrT="[Metin]" custT="1"/>
      <dgm:spPr/>
      <dgm:t>
        <a:bodyPr/>
        <a:lstStyle/>
        <a:p>
          <a:endParaRPr lang="tr-TR" sz="1800" dirty="0">
            <a:effectLst>
              <a:outerShdw blurRad="38100" dist="38100" dir="2700000" algn="tl">
                <a:srgbClr val="000000">
                  <a:alpha val="43137"/>
                </a:srgbClr>
              </a:outerShdw>
            </a:effectLst>
            <a:latin typeface="Cambria" pitchFamily="18" charset="0"/>
          </a:endParaRPr>
        </a:p>
      </dgm:t>
    </dgm:pt>
    <dgm:pt modelId="{4EECAC43-FEA7-4AF7-8ADD-D8CE045D63EC}" type="parTrans" cxnId="{5E7217AF-69AC-4359-B459-CEA97529CFFB}">
      <dgm:prSet/>
      <dgm:spPr/>
      <dgm:t>
        <a:bodyPr/>
        <a:lstStyle/>
        <a:p>
          <a:endParaRPr lang="tr-TR" sz="1800">
            <a:effectLst>
              <a:outerShdw blurRad="38100" dist="38100" dir="2700000" algn="tl">
                <a:srgbClr val="000000">
                  <a:alpha val="43137"/>
                </a:srgbClr>
              </a:outerShdw>
            </a:effectLst>
          </a:endParaRPr>
        </a:p>
      </dgm:t>
    </dgm:pt>
    <dgm:pt modelId="{86617D27-61EB-4F08-92F2-1EA894A345B5}" type="sibTrans" cxnId="{5E7217AF-69AC-4359-B459-CEA97529CFFB}">
      <dgm:prSet/>
      <dgm:spPr/>
      <dgm:t>
        <a:bodyPr/>
        <a:lstStyle/>
        <a:p>
          <a:endParaRPr lang="tr-TR" sz="1800">
            <a:effectLst>
              <a:outerShdw blurRad="38100" dist="38100" dir="2700000" algn="tl">
                <a:srgbClr val="000000">
                  <a:alpha val="43137"/>
                </a:srgbClr>
              </a:outerShdw>
            </a:effectLst>
          </a:endParaRPr>
        </a:p>
      </dgm:t>
    </dgm:pt>
    <dgm:pt modelId="{10A733DF-B369-4644-8266-AFDDBFE23B6F}" type="pres">
      <dgm:prSet presAssocID="{128ED31A-A8CF-434A-BED1-F4718ACDAA2E}" presName="Name0" presStyleCnt="0">
        <dgm:presLayoutVars>
          <dgm:dir/>
          <dgm:resizeHandles val="exact"/>
        </dgm:presLayoutVars>
      </dgm:prSet>
      <dgm:spPr/>
      <dgm:t>
        <a:bodyPr/>
        <a:lstStyle/>
        <a:p>
          <a:endParaRPr lang="tr-TR"/>
        </a:p>
      </dgm:t>
    </dgm:pt>
    <dgm:pt modelId="{17851B9F-D783-4A4D-BF94-E541B66E987F}" type="pres">
      <dgm:prSet presAssocID="{5EBC93A8-DE81-41BD-AA39-B3841BB37F53}" presName="node" presStyleLbl="node1" presStyleIdx="0" presStyleCnt="4">
        <dgm:presLayoutVars>
          <dgm:bulletEnabled val="1"/>
        </dgm:presLayoutVars>
      </dgm:prSet>
      <dgm:spPr>
        <a:prstGeom prst="parallelogram">
          <a:avLst/>
        </a:prstGeom>
      </dgm:spPr>
      <dgm:t>
        <a:bodyPr/>
        <a:lstStyle/>
        <a:p>
          <a:endParaRPr lang="tr-TR"/>
        </a:p>
      </dgm:t>
    </dgm:pt>
    <dgm:pt modelId="{3C684EAF-E9C8-4E8A-AF8B-622572915B04}" type="pres">
      <dgm:prSet presAssocID="{08F75362-FFF8-4AE4-91FE-3E2FBA4260E4}" presName="sibTrans" presStyleCnt="0"/>
      <dgm:spPr/>
    </dgm:pt>
    <dgm:pt modelId="{D9A6ABC7-F5DE-4273-9F3A-EC4E4F8AD71B}" type="pres">
      <dgm:prSet presAssocID="{366C6199-E41C-4900-978C-BD4A6C18AD28}" presName="node" presStyleLbl="node1" presStyleIdx="1" presStyleCnt="4" custScaleX="109998">
        <dgm:presLayoutVars>
          <dgm:bulletEnabled val="1"/>
        </dgm:presLayoutVars>
      </dgm:prSet>
      <dgm:spPr>
        <a:prstGeom prst="parallelogram">
          <a:avLst/>
        </a:prstGeom>
      </dgm:spPr>
      <dgm:t>
        <a:bodyPr/>
        <a:lstStyle/>
        <a:p>
          <a:endParaRPr lang="tr-TR"/>
        </a:p>
      </dgm:t>
    </dgm:pt>
    <dgm:pt modelId="{6B0F2581-C050-4062-851E-80D56838710D}" type="pres">
      <dgm:prSet presAssocID="{C1BE6A20-0FDA-4CA2-AF31-DF12BD664CF9}" presName="sibTrans" presStyleCnt="0"/>
      <dgm:spPr/>
    </dgm:pt>
    <dgm:pt modelId="{EB29A462-501D-481B-9D5D-5EAFF2D77EB9}" type="pres">
      <dgm:prSet presAssocID="{A32FCCA1-2E3E-4525-9ABC-462339FE0FC6}" presName="node" presStyleLbl="node1" presStyleIdx="2" presStyleCnt="4">
        <dgm:presLayoutVars>
          <dgm:bulletEnabled val="1"/>
        </dgm:presLayoutVars>
      </dgm:prSet>
      <dgm:spPr>
        <a:prstGeom prst="parallelogram">
          <a:avLst/>
        </a:prstGeom>
      </dgm:spPr>
      <dgm:t>
        <a:bodyPr/>
        <a:lstStyle/>
        <a:p>
          <a:endParaRPr lang="tr-TR"/>
        </a:p>
      </dgm:t>
    </dgm:pt>
    <dgm:pt modelId="{7E5117AE-D49D-4429-AC36-098D59916B7C}" type="pres">
      <dgm:prSet presAssocID="{E0564CAA-EFB3-4EC9-BBF0-CF314509B804}" presName="sibTrans" presStyleCnt="0"/>
      <dgm:spPr/>
    </dgm:pt>
    <dgm:pt modelId="{9EE58FD8-58A1-499D-A824-48AB5BBB9636}" type="pres">
      <dgm:prSet presAssocID="{1A7D0F57-AE2F-4EDE-8F72-0DDACCB602FD}" presName="node" presStyleLbl="node1" presStyleIdx="3" presStyleCnt="4" custScaleX="106933">
        <dgm:presLayoutVars>
          <dgm:bulletEnabled val="1"/>
        </dgm:presLayoutVars>
      </dgm:prSet>
      <dgm:spPr>
        <a:prstGeom prst="parallelogram">
          <a:avLst/>
        </a:prstGeom>
      </dgm:spPr>
      <dgm:t>
        <a:bodyPr/>
        <a:lstStyle/>
        <a:p>
          <a:endParaRPr lang="tr-TR"/>
        </a:p>
      </dgm:t>
    </dgm:pt>
  </dgm:ptLst>
  <dgm:cxnLst>
    <dgm:cxn modelId="{CC7C8572-40FC-4F99-B9E7-337336982EDF}" srcId="{128ED31A-A8CF-434A-BED1-F4718ACDAA2E}" destId="{A32FCCA1-2E3E-4525-9ABC-462339FE0FC6}" srcOrd="2" destOrd="0" parTransId="{A3A58576-A542-4FF4-9DBA-423B5CC9B20F}" sibTransId="{E0564CAA-EFB3-4EC9-BBF0-CF314509B804}"/>
    <dgm:cxn modelId="{A1C54ADD-A48F-4B98-B158-51086A05AC79}" srcId="{128ED31A-A8CF-434A-BED1-F4718ACDAA2E}" destId="{366C6199-E41C-4900-978C-BD4A6C18AD28}" srcOrd="1" destOrd="0" parTransId="{A529B946-F57D-4B86-8B62-C6369FC47339}" sibTransId="{C1BE6A20-0FDA-4CA2-AF31-DF12BD664CF9}"/>
    <dgm:cxn modelId="{5E7217AF-69AC-4359-B459-CEA97529CFFB}" srcId="{1A7D0F57-AE2F-4EDE-8F72-0DDACCB602FD}" destId="{CC0EA77F-455C-4358-B23C-A2F8DFA445A9}" srcOrd="0" destOrd="0" parTransId="{4EECAC43-FEA7-4AF7-8ADD-D8CE045D63EC}" sibTransId="{86617D27-61EB-4F08-92F2-1EA894A345B5}"/>
    <dgm:cxn modelId="{14E94FD2-40E4-4890-875F-A9176529C0B1}" type="presOf" srcId="{366C6199-E41C-4900-978C-BD4A6C18AD28}" destId="{D9A6ABC7-F5DE-4273-9F3A-EC4E4F8AD71B}" srcOrd="0" destOrd="0" presId="urn:microsoft.com/office/officeart/2005/8/layout/hList6"/>
    <dgm:cxn modelId="{2E67DEEE-1CED-4346-AC97-80B7DB3979FE}" type="presOf" srcId="{5EBC93A8-DE81-41BD-AA39-B3841BB37F53}" destId="{17851B9F-D783-4A4D-BF94-E541B66E987F}" srcOrd="0" destOrd="0" presId="urn:microsoft.com/office/officeart/2005/8/layout/hList6"/>
    <dgm:cxn modelId="{3053FC64-886C-430E-852E-AE98D3C30E04}" type="presOf" srcId="{A32FCCA1-2E3E-4525-9ABC-462339FE0FC6}" destId="{EB29A462-501D-481B-9D5D-5EAFF2D77EB9}" srcOrd="0" destOrd="0" presId="urn:microsoft.com/office/officeart/2005/8/layout/hList6"/>
    <dgm:cxn modelId="{55A1E24E-E221-4C97-9556-A596082F9E86}" srcId="{128ED31A-A8CF-434A-BED1-F4718ACDAA2E}" destId="{1A7D0F57-AE2F-4EDE-8F72-0DDACCB602FD}" srcOrd="3" destOrd="0" parTransId="{3B8B28E9-881B-4047-A4B2-3DE349341427}" sibTransId="{D065F6F5-DF65-4126-9EDF-4F5A343EF455}"/>
    <dgm:cxn modelId="{13D165B8-6E71-494A-8313-D16BB8100733}" srcId="{A32FCCA1-2E3E-4525-9ABC-462339FE0FC6}" destId="{0DBD1A60-AFB4-49B0-8812-A6CAF5AFF7B7}" srcOrd="0" destOrd="0" parTransId="{58BB76E3-6D40-4503-9263-CFBCB22C11CE}" sibTransId="{F52948A3-791C-4F50-8250-E8A2A64D11FA}"/>
    <dgm:cxn modelId="{3BF91EFB-933C-4D59-9C4A-AA959C01A299}" srcId="{128ED31A-A8CF-434A-BED1-F4718ACDAA2E}" destId="{5EBC93A8-DE81-41BD-AA39-B3841BB37F53}" srcOrd="0" destOrd="0" parTransId="{749E8DFE-2652-4730-87D7-0C632E9282E7}" sibTransId="{08F75362-FFF8-4AE4-91FE-3E2FBA4260E4}"/>
    <dgm:cxn modelId="{4B12FD79-BF55-47CD-A946-50422578708C}" type="presOf" srcId="{0DBD1A60-AFB4-49B0-8812-A6CAF5AFF7B7}" destId="{EB29A462-501D-481B-9D5D-5EAFF2D77EB9}" srcOrd="0" destOrd="1" presId="urn:microsoft.com/office/officeart/2005/8/layout/hList6"/>
    <dgm:cxn modelId="{4DBF6D12-A2E8-4524-BDEC-F67F80A823B6}" type="presOf" srcId="{1A7D0F57-AE2F-4EDE-8F72-0DDACCB602FD}" destId="{9EE58FD8-58A1-499D-A824-48AB5BBB9636}" srcOrd="0" destOrd="0" presId="urn:microsoft.com/office/officeart/2005/8/layout/hList6"/>
    <dgm:cxn modelId="{70A425B3-2D4A-45BD-AA5C-FC8E7DE60B66}" type="presOf" srcId="{CC0EA77F-455C-4358-B23C-A2F8DFA445A9}" destId="{9EE58FD8-58A1-499D-A824-48AB5BBB9636}" srcOrd="0" destOrd="1" presId="urn:microsoft.com/office/officeart/2005/8/layout/hList6"/>
    <dgm:cxn modelId="{9CAADE16-E5E9-4B2C-8430-79E4EFE0F99F}" type="presOf" srcId="{128ED31A-A8CF-434A-BED1-F4718ACDAA2E}" destId="{10A733DF-B369-4644-8266-AFDDBFE23B6F}" srcOrd="0" destOrd="0" presId="urn:microsoft.com/office/officeart/2005/8/layout/hList6"/>
    <dgm:cxn modelId="{6990D6F8-D0A5-402E-9ECA-01261C7AEC51}" type="presParOf" srcId="{10A733DF-B369-4644-8266-AFDDBFE23B6F}" destId="{17851B9F-D783-4A4D-BF94-E541B66E987F}" srcOrd="0" destOrd="0" presId="urn:microsoft.com/office/officeart/2005/8/layout/hList6"/>
    <dgm:cxn modelId="{BD05314C-154B-4E4B-8929-1566E4DFB0D2}" type="presParOf" srcId="{10A733DF-B369-4644-8266-AFDDBFE23B6F}" destId="{3C684EAF-E9C8-4E8A-AF8B-622572915B04}" srcOrd="1" destOrd="0" presId="urn:microsoft.com/office/officeart/2005/8/layout/hList6"/>
    <dgm:cxn modelId="{270B20AF-22D9-4723-9F1F-CCAE67C3C2F8}" type="presParOf" srcId="{10A733DF-B369-4644-8266-AFDDBFE23B6F}" destId="{D9A6ABC7-F5DE-4273-9F3A-EC4E4F8AD71B}" srcOrd="2" destOrd="0" presId="urn:microsoft.com/office/officeart/2005/8/layout/hList6"/>
    <dgm:cxn modelId="{6725D617-6B84-4C21-8827-1D3BF7FE4F12}" type="presParOf" srcId="{10A733DF-B369-4644-8266-AFDDBFE23B6F}" destId="{6B0F2581-C050-4062-851E-80D56838710D}" srcOrd="3" destOrd="0" presId="urn:microsoft.com/office/officeart/2005/8/layout/hList6"/>
    <dgm:cxn modelId="{01F4DFEA-246E-4F3C-89DD-8B54AC23624D}" type="presParOf" srcId="{10A733DF-B369-4644-8266-AFDDBFE23B6F}" destId="{EB29A462-501D-481B-9D5D-5EAFF2D77EB9}" srcOrd="4" destOrd="0" presId="urn:microsoft.com/office/officeart/2005/8/layout/hList6"/>
    <dgm:cxn modelId="{1F1BB6D5-B45D-464E-917F-20D3CE452796}" type="presParOf" srcId="{10A733DF-B369-4644-8266-AFDDBFE23B6F}" destId="{7E5117AE-D49D-4429-AC36-098D59916B7C}" srcOrd="5" destOrd="0" presId="urn:microsoft.com/office/officeart/2005/8/layout/hList6"/>
    <dgm:cxn modelId="{7254C90A-770D-4DBF-8EE3-336BFA55F30A}" type="presParOf" srcId="{10A733DF-B369-4644-8266-AFDDBFE23B6F}" destId="{9EE58FD8-58A1-499D-A824-48AB5BBB9636}"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28ED31A-A8CF-434A-BED1-F4718ACDAA2E}" type="doc">
      <dgm:prSet loTypeId="urn:microsoft.com/office/officeart/2005/8/layout/hList6" loCatId="list" qsTypeId="urn:microsoft.com/office/officeart/2005/8/quickstyle/3d1" qsCatId="3D" csTypeId="urn:microsoft.com/office/officeart/2005/8/colors/accent4_4" csCatId="accent4" phldr="1"/>
      <dgm:spPr/>
      <dgm:t>
        <a:bodyPr/>
        <a:lstStyle/>
        <a:p>
          <a:endParaRPr lang="tr-TR"/>
        </a:p>
      </dgm:t>
    </dgm:pt>
    <dgm:pt modelId="{5EBC93A8-DE81-41BD-AA39-B3841BB37F53}">
      <dgm:prSet phldrT="[Metin]" custT="1"/>
      <dgm:spPr/>
      <dgm:t>
        <a:bodyPr/>
        <a:lstStyle/>
        <a:p>
          <a:r>
            <a:rPr lang="tr-TR" sz="1800" dirty="0" smtClean="0">
              <a:solidFill>
                <a:schemeClr val="bg1"/>
              </a:solidFill>
              <a:effectLst>
                <a:outerShdw blurRad="38100" dist="38100" dir="2700000" algn="tl">
                  <a:srgbClr val="000000">
                    <a:alpha val="43137"/>
                  </a:srgbClr>
                </a:outerShdw>
              </a:effectLst>
              <a:latin typeface="Cambria" pitchFamily="18" charset="0"/>
            </a:rPr>
            <a:t>Dilin biçim, içerik, kullanım bileşenlerinde problem, ne, nerede, niçin gibi soruları pasif ve olumsuz yapıları yorumlamakta güçlük, mecaz dili ve çok anlamlı kelimeleri yorumlamada problemler</a:t>
          </a:r>
          <a:endParaRPr lang="tr-TR" sz="1800" dirty="0">
            <a:solidFill>
              <a:schemeClr val="bg1"/>
            </a:solidFill>
            <a:effectLst>
              <a:outerShdw blurRad="38100" dist="38100" dir="2700000" algn="tl">
                <a:srgbClr val="000000">
                  <a:alpha val="43137"/>
                </a:srgbClr>
              </a:outerShdw>
            </a:effectLst>
            <a:latin typeface="Cambria" pitchFamily="18" charset="0"/>
          </a:endParaRPr>
        </a:p>
      </dgm:t>
    </dgm:pt>
    <dgm:pt modelId="{749E8DFE-2652-4730-87D7-0C632E9282E7}" type="parTrans" cxnId="{3BF91EFB-933C-4D59-9C4A-AA959C01A299}">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08F75362-FFF8-4AE4-91FE-3E2FBA4260E4}" type="sibTrans" cxnId="{3BF91EFB-933C-4D59-9C4A-AA959C01A299}">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366C6199-E41C-4900-978C-BD4A6C18AD28}">
      <dgm:prSet phldrT="[Metin]" custT="1"/>
      <dgm:spPr/>
      <dgm:t>
        <a:bodyPr/>
        <a:lstStyle/>
        <a:p>
          <a:r>
            <a:rPr lang="tr-TR" sz="1800" dirty="0" smtClean="0">
              <a:solidFill>
                <a:schemeClr val="bg1"/>
              </a:solidFill>
              <a:effectLst>
                <a:outerShdw blurRad="38100" dist="38100" dir="2700000" algn="tl">
                  <a:srgbClr val="000000">
                    <a:alpha val="43137"/>
                  </a:srgbClr>
                </a:outerShdw>
              </a:effectLst>
              <a:latin typeface="Cambria" pitchFamily="18" charset="0"/>
            </a:rPr>
            <a:t>Bu tip problemler soyut düşünme modellerindeki güçlükten kaynaklanır. Sözel olmayan dili anlama, diyalog başlatma ve sürdürme, izlemede yetersizlik gösterirler.</a:t>
          </a:r>
          <a:endParaRPr lang="tr-TR" sz="1800" dirty="0">
            <a:solidFill>
              <a:schemeClr val="bg1"/>
            </a:solidFill>
            <a:effectLst>
              <a:outerShdw blurRad="38100" dist="38100" dir="2700000" algn="tl">
                <a:srgbClr val="000000">
                  <a:alpha val="43137"/>
                </a:srgbClr>
              </a:outerShdw>
            </a:effectLst>
            <a:latin typeface="Cambria" pitchFamily="18" charset="0"/>
          </a:endParaRPr>
        </a:p>
      </dgm:t>
    </dgm:pt>
    <dgm:pt modelId="{A529B946-F57D-4B86-8B62-C6369FC47339}" type="parTrans" cxnId="{A1C54ADD-A48F-4B98-B158-51086A05AC79}">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C1BE6A20-0FDA-4CA2-AF31-DF12BD664CF9}" type="sibTrans" cxnId="{A1C54ADD-A48F-4B98-B158-51086A05AC79}">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10A733DF-B369-4644-8266-AFDDBFE23B6F}" type="pres">
      <dgm:prSet presAssocID="{128ED31A-A8CF-434A-BED1-F4718ACDAA2E}" presName="Name0" presStyleCnt="0">
        <dgm:presLayoutVars>
          <dgm:dir/>
          <dgm:resizeHandles val="exact"/>
        </dgm:presLayoutVars>
      </dgm:prSet>
      <dgm:spPr/>
      <dgm:t>
        <a:bodyPr/>
        <a:lstStyle/>
        <a:p>
          <a:endParaRPr lang="tr-TR"/>
        </a:p>
      </dgm:t>
    </dgm:pt>
    <dgm:pt modelId="{17851B9F-D783-4A4D-BF94-E541B66E987F}" type="pres">
      <dgm:prSet presAssocID="{5EBC93A8-DE81-41BD-AA39-B3841BB37F53}" presName="node" presStyleLbl="node1" presStyleIdx="0" presStyleCnt="2">
        <dgm:presLayoutVars>
          <dgm:bulletEnabled val="1"/>
        </dgm:presLayoutVars>
      </dgm:prSet>
      <dgm:spPr>
        <a:prstGeom prst="cloudCallout">
          <a:avLst/>
        </a:prstGeom>
      </dgm:spPr>
      <dgm:t>
        <a:bodyPr/>
        <a:lstStyle/>
        <a:p>
          <a:endParaRPr lang="tr-TR"/>
        </a:p>
      </dgm:t>
    </dgm:pt>
    <dgm:pt modelId="{3C684EAF-E9C8-4E8A-AF8B-622572915B04}" type="pres">
      <dgm:prSet presAssocID="{08F75362-FFF8-4AE4-91FE-3E2FBA4260E4}" presName="sibTrans" presStyleCnt="0"/>
      <dgm:spPr/>
    </dgm:pt>
    <dgm:pt modelId="{D9A6ABC7-F5DE-4273-9F3A-EC4E4F8AD71B}" type="pres">
      <dgm:prSet presAssocID="{366C6199-E41C-4900-978C-BD4A6C18AD28}" presName="node" presStyleLbl="node1" presStyleIdx="1" presStyleCnt="2" custScaleX="109998">
        <dgm:presLayoutVars>
          <dgm:bulletEnabled val="1"/>
        </dgm:presLayoutVars>
      </dgm:prSet>
      <dgm:spPr>
        <a:prstGeom prst="cloudCallout">
          <a:avLst/>
        </a:prstGeom>
      </dgm:spPr>
      <dgm:t>
        <a:bodyPr/>
        <a:lstStyle/>
        <a:p>
          <a:endParaRPr lang="tr-TR"/>
        </a:p>
      </dgm:t>
    </dgm:pt>
  </dgm:ptLst>
  <dgm:cxnLst>
    <dgm:cxn modelId="{26F9A00E-AAF3-4E20-ACC0-12A6EE04EC3B}" type="presOf" srcId="{5EBC93A8-DE81-41BD-AA39-B3841BB37F53}" destId="{17851B9F-D783-4A4D-BF94-E541B66E987F}" srcOrd="0" destOrd="0" presId="urn:microsoft.com/office/officeart/2005/8/layout/hList6"/>
    <dgm:cxn modelId="{DA8D6CB6-A8AA-4112-8FE3-5186A7192C1B}" type="presOf" srcId="{128ED31A-A8CF-434A-BED1-F4718ACDAA2E}" destId="{10A733DF-B369-4644-8266-AFDDBFE23B6F}" srcOrd="0" destOrd="0" presId="urn:microsoft.com/office/officeart/2005/8/layout/hList6"/>
    <dgm:cxn modelId="{A1C54ADD-A48F-4B98-B158-51086A05AC79}" srcId="{128ED31A-A8CF-434A-BED1-F4718ACDAA2E}" destId="{366C6199-E41C-4900-978C-BD4A6C18AD28}" srcOrd="1" destOrd="0" parTransId="{A529B946-F57D-4B86-8B62-C6369FC47339}" sibTransId="{C1BE6A20-0FDA-4CA2-AF31-DF12BD664CF9}"/>
    <dgm:cxn modelId="{2EDF7B67-7D10-4349-B3E4-CA7FA850D30A}" type="presOf" srcId="{366C6199-E41C-4900-978C-BD4A6C18AD28}" destId="{D9A6ABC7-F5DE-4273-9F3A-EC4E4F8AD71B}" srcOrd="0" destOrd="0" presId="urn:microsoft.com/office/officeart/2005/8/layout/hList6"/>
    <dgm:cxn modelId="{3BF91EFB-933C-4D59-9C4A-AA959C01A299}" srcId="{128ED31A-A8CF-434A-BED1-F4718ACDAA2E}" destId="{5EBC93A8-DE81-41BD-AA39-B3841BB37F53}" srcOrd="0" destOrd="0" parTransId="{749E8DFE-2652-4730-87D7-0C632E9282E7}" sibTransId="{08F75362-FFF8-4AE4-91FE-3E2FBA4260E4}"/>
    <dgm:cxn modelId="{5C07989B-6951-4AF4-A59A-0CB77C29BFAF}" type="presParOf" srcId="{10A733DF-B369-4644-8266-AFDDBFE23B6F}" destId="{17851B9F-D783-4A4D-BF94-E541B66E987F}" srcOrd="0" destOrd="0" presId="urn:microsoft.com/office/officeart/2005/8/layout/hList6"/>
    <dgm:cxn modelId="{6ABD6B2E-8220-44C2-A3F5-2C3028A46FCE}" type="presParOf" srcId="{10A733DF-B369-4644-8266-AFDDBFE23B6F}" destId="{3C684EAF-E9C8-4E8A-AF8B-622572915B04}" srcOrd="1" destOrd="0" presId="urn:microsoft.com/office/officeart/2005/8/layout/hList6"/>
    <dgm:cxn modelId="{CF606724-CEB5-4A77-8AED-9336658BAD77}" type="presParOf" srcId="{10A733DF-B369-4644-8266-AFDDBFE23B6F}" destId="{D9A6ABC7-F5DE-4273-9F3A-EC4E4F8AD71B}"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28ED31A-A8CF-434A-BED1-F4718ACDAA2E}" type="doc">
      <dgm:prSet loTypeId="urn:microsoft.com/office/officeart/2005/8/layout/hList6" loCatId="list" qsTypeId="urn:microsoft.com/office/officeart/2005/8/quickstyle/3d1" qsCatId="3D" csTypeId="urn:microsoft.com/office/officeart/2005/8/colors/accent3_4" csCatId="accent3" phldr="1"/>
      <dgm:spPr/>
      <dgm:t>
        <a:bodyPr/>
        <a:lstStyle/>
        <a:p>
          <a:endParaRPr lang="tr-TR"/>
        </a:p>
      </dgm:t>
    </dgm:pt>
    <dgm:pt modelId="{5EBC93A8-DE81-41BD-AA39-B3841BB37F53}">
      <dgm:prSet phldrT="[Metin]" custT="1"/>
      <dgm:spPr/>
      <dgm:t>
        <a:bodyPr/>
        <a:lstStyle/>
        <a:p>
          <a:r>
            <a:rPr lang="tr-TR" sz="1800" dirty="0" smtClean="0">
              <a:solidFill>
                <a:schemeClr val="bg1"/>
              </a:solidFill>
              <a:effectLst>
                <a:outerShdw blurRad="38100" dist="38100" dir="2700000" algn="tl">
                  <a:srgbClr val="000000">
                    <a:alpha val="43137"/>
                  </a:srgbClr>
                </a:outerShdw>
              </a:effectLst>
              <a:latin typeface="Cambria" pitchFamily="18" charset="0"/>
            </a:rPr>
            <a:t>Güdülenme, bireyin davranışlarını harekete geçirmesini ve davranışlarını yönlendirmesini sağlayan bir dürtüdür. Öğrenme güçlüğü olan öğrenciler kendilerine olan inançlarını yitirirler.</a:t>
          </a:r>
          <a:endParaRPr lang="tr-TR" sz="1800" dirty="0">
            <a:solidFill>
              <a:schemeClr val="bg1"/>
            </a:solidFill>
            <a:effectLst>
              <a:outerShdw blurRad="38100" dist="38100" dir="2700000" algn="tl">
                <a:srgbClr val="000000">
                  <a:alpha val="43137"/>
                </a:srgbClr>
              </a:outerShdw>
            </a:effectLst>
            <a:latin typeface="Cambria" pitchFamily="18" charset="0"/>
          </a:endParaRPr>
        </a:p>
      </dgm:t>
    </dgm:pt>
    <dgm:pt modelId="{749E8DFE-2652-4730-87D7-0C632E9282E7}" type="parTrans" cxnId="{3BF91EFB-933C-4D59-9C4A-AA959C01A299}">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08F75362-FFF8-4AE4-91FE-3E2FBA4260E4}" type="sibTrans" cxnId="{3BF91EFB-933C-4D59-9C4A-AA959C01A299}">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366C6199-E41C-4900-978C-BD4A6C18AD28}">
      <dgm:prSet phldrT="[Metin]" custT="1"/>
      <dgm:spPr/>
      <dgm:t>
        <a:bodyPr/>
        <a:lstStyle/>
        <a:p>
          <a:r>
            <a:rPr lang="tr-TR" sz="1800" dirty="0" smtClean="0">
              <a:solidFill>
                <a:schemeClr val="bg1"/>
              </a:solidFill>
              <a:effectLst>
                <a:outerShdw blurRad="38100" dist="38100" dir="2700000" algn="tl">
                  <a:srgbClr val="000000">
                    <a:alpha val="43137"/>
                  </a:srgbClr>
                </a:outerShdw>
              </a:effectLst>
              <a:latin typeface="Cambria" pitchFamily="18" charset="0"/>
            </a:rPr>
            <a:t>Onlar için başarısızlık daha fazla çalışmaya işaret etmemektedir. Daha başarılı olmak için çaba harcamazlar. Bunların nedeni, başarılarını şans, arkadaş veya öğretmen yardımına bağlamalarıdır.</a:t>
          </a:r>
          <a:endParaRPr lang="tr-TR" sz="1800" dirty="0">
            <a:solidFill>
              <a:schemeClr val="bg1"/>
            </a:solidFill>
            <a:effectLst>
              <a:outerShdw blurRad="38100" dist="38100" dir="2700000" algn="tl">
                <a:srgbClr val="000000">
                  <a:alpha val="43137"/>
                </a:srgbClr>
              </a:outerShdw>
            </a:effectLst>
            <a:latin typeface="Cambria" pitchFamily="18" charset="0"/>
          </a:endParaRPr>
        </a:p>
      </dgm:t>
    </dgm:pt>
    <dgm:pt modelId="{A529B946-F57D-4B86-8B62-C6369FC47339}" type="parTrans" cxnId="{A1C54ADD-A48F-4B98-B158-51086A05AC79}">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C1BE6A20-0FDA-4CA2-AF31-DF12BD664CF9}" type="sibTrans" cxnId="{A1C54ADD-A48F-4B98-B158-51086A05AC79}">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10A733DF-B369-4644-8266-AFDDBFE23B6F}" type="pres">
      <dgm:prSet presAssocID="{128ED31A-A8CF-434A-BED1-F4718ACDAA2E}" presName="Name0" presStyleCnt="0">
        <dgm:presLayoutVars>
          <dgm:dir/>
          <dgm:resizeHandles val="exact"/>
        </dgm:presLayoutVars>
      </dgm:prSet>
      <dgm:spPr/>
      <dgm:t>
        <a:bodyPr/>
        <a:lstStyle/>
        <a:p>
          <a:endParaRPr lang="tr-TR"/>
        </a:p>
      </dgm:t>
    </dgm:pt>
    <dgm:pt modelId="{17851B9F-D783-4A4D-BF94-E541B66E987F}" type="pres">
      <dgm:prSet presAssocID="{5EBC93A8-DE81-41BD-AA39-B3841BB37F53}" presName="node" presStyleLbl="node1" presStyleIdx="0" presStyleCnt="2" custScaleX="42370">
        <dgm:presLayoutVars>
          <dgm:bulletEnabled val="1"/>
        </dgm:presLayoutVars>
      </dgm:prSet>
      <dgm:spPr>
        <a:prstGeom prst="pentagon">
          <a:avLst/>
        </a:prstGeom>
      </dgm:spPr>
      <dgm:t>
        <a:bodyPr/>
        <a:lstStyle/>
        <a:p>
          <a:endParaRPr lang="tr-TR"/>
        </a:p>
      </dgm:t>
    </dgm:pt>
    <dgm:pt modelId="{3C684EAF-E9C8-4E8A-AF8B-622572915B04}" type="pres">
      <dgm:prSet presAssocID="{08F75362-FFF8-4AE4-91FE-3E2FBA4260E4}" presName="sibTrans" presStyleCnt="0"/>
      <dgm:spPr/>
    </dgm:pt>
    <dgm:pt modelId="{D9A6ABC7-F5DE-4273-9F3A-EC4E4F8AD71B}" type="pres">
      <dgm:prSet presAssocID="{366C6199-E41C-4900-978C-BD4A6C18AD28}" presName="node" presStyleLbl="node1" presStyleIdx="1" presStyleCnt="2" custScaleX="41888">
        <dgm:presLayoutVars>
          <dgm:bulletEnabled val="1"/>
        </dgm:presLayoutVars>
      </dgm:prSet>
      <dgm:spPr>
        <a:prstGeom prst="pentagon">
          <a:avLst/>
        </a:prstGeom>
      </dgm:spPr>
      <dgm:t>
        <a:bodyPr/>
        <a:lstStyle/>
        <a:p>
          <a:endParaRPr lang="tr-TR"/>
        </a:p>
      </dgm:t>
    </dgm:pt>
  </dgm:ptLst>
  <dgm:cxnLst>
    <dgm:cxn modelId="{A1C54ADD-A48F-4B98-B158-51086A05AC79}" srcId="{128ED31A-A8CF-434A-BED1-F4718ACDAA2E}" destId="{366C6199-E41C-4900-978C-BD4A6C18AD28}" srcOrd="1" destOrd="0" parTransId="{A529B946-F57D-4B86-8B62-C6369FC47339}" sibTransId="{C1BE6A20-0FDA-4CA2-AF31-DF12BD664CF9}"/>
    <dgm:cxn modelId="{B6E80AD3-5042-4214-909E-D5800D1774E8}" type="presOf" srcId="{366C6199-E41C-4900-978C-BD4A6C18AD28}" destId="{D9A6ABC7-F5DE-4273-9F3A-EC4E4F8AD71B}" srcOrd="0" destOrd="0" presId="urn:microsoft.com/office/officeart/2005/8/layout/hList6"/>
    <dgm:cxn modelId="{BFFFCBC6-8CA7-44C3-835A-1C63AC1F69AE}" type="presOf" srcId="{128ED31A-A8CF-434A-BED1-F4718ACDAA2E}" destId="{10A733DF-B369-4644-8266-AFDDBFE23B6F}" srcOrd="0" destOrd="0" presId="urn:microsoft.com/office/officeart/2005/8/layout/hList6"/>
    <dgm:cxn modelId="{3BF91EFB-933C-4D59-9C4A-AA959C01A299}" srcId="{128ED31A-A8CF-434A-BED1-F4718ACDAA2E}" destId="{5EBC93A8-DE81-41BD-AA39-B3841BB37F53}" srcOrd="0" destOrd="0" parTransId="{749E8DFE-2652-4730-87D7-0C632E9282E7}" sibTransId="{08F75362-FFF8-4AE4-91FE-3E2FBA4260E4}"/>
    <dgm:cxn modelId="{4EFB02A7-FA65-40E8-8F97-ED695C0A8E51}" type="presOf" srcId="{5EBC93A8-DE81-41BD-AA39-B3841BB37F53}" destId="{17851B9F-D783-4A4D-BF94-E541B66E987F}" srcOrd="0" destOrd="0" presId="urn:microsoft.com/office/officeart/2005/8/layout/hList6"/>
    <dgm:cxn modelId="{044D8B42-E92A-4780-9546-DF9654666AF3}" type="presParOf" srcId="{10A733DF-B369-4644-8266-AFDDBFE23B6F}" destId="{17851B9F-D783-4A4D-BF94-E541B66E987F}" srcOrd="0" destOrd="0" presId="urn:microsoft.com/office/officeart/2005/8/layout/hList6"/>
    <dgm:cxn modelId="{BEEE15EF-C828-4AF2-A234-7ED8B01E3041}" type="presParOf" srcId="{10A733DF-B369-4644-8266-AFDDBFE23B6F}" destId="{3C684EAF-E9C8-4E8A-AF8B-622572915B04}" srcOrd="1" destOrd="0" presId="urn:microsoft.com/office/officeart/2005/8/layout/hList6"/>
    <dgm:cxn modelId="{E1196ECF-5180-48B0-838E-A0E4DFFC63B6}" type="presParOf" srcId="{10A733DF-B369-4644-8266-AFDDBFE23B6F}" destId="{D9A6ABC7-F5DE-4273-9F3A-EC4E4F8AD71B}"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28ED31A-A8CF-434A-BED1-F4718ACDAA2E}" type="doc">
      <dgm:prSet loTypeId="urn:microsoft.com/office/officeart/2005/8/layout/hList6" loCatId="list" qsTypeId="urn:microsoft.com/office/officeart/2005/8/quickstyle/3d1" qsCatId="3D" csTypeId="urn:microsoft.com/office/officeart/2005/8/colors/colorful5" csCatId="colorful" phldr="1"/>
      <dgm:spPr/>
      <dgm:t>
        <a:bodyPr/>
        <a:lstStyle/>
        <a:p>
          <a:endParaRPr lang="tr-TR"/>
        </a:p>
      </dgm:t>
    </dgm:pt>
    <dgm:pt modelId="{5EBC93A8-DE81-41BD-AA39-B3841BB37F53}">
      <dgm:prSet phldrT="[Metin]" custT="1"/>
      <dgm:spPr/>
      <dgm:t>
        <a:bodyPr/>
        <a:lstStyle/>
        <a:p>
          <a:r>
            <a:rPr lang="tr-TR" sz="1800" dirty="0" smtClean="0">
              <a:solidFill>
                <a:schemeClr val="tx1"/>
              </a:solidFill>
              <a:effectLst>
                <a:outerShdw blurRad="38100" dist="38100" dir="2700000" algn="tl">
                  <a:srgbClr val="000000">
                    <a:alpha val="43137"/>
                  </a:srgbClr>
                </a:outerShdw>
              </a:effectLst>
              <a:latin typeface="Cambria" pitchFamily="18" charset="0"/>
            </a:rPr>
            <a:t>Öğrendiklerini farklı ortamlara, kişilere, durumlara genellemekte, benzer becerilere aktarmakta güçlük çekerler.</a:t>
          </a:r>
          <a:endParaRPr lang="tr-TR" sz="1800" dirty="0">
            <a:solidFill>
              <a:schemeClr val="tx1"/>
            </a:solidFill>
            <a:effectLst>
              <a:outerShdw blurRad="38100" dist="38100" dir="2700000" algn="tl">
                <a:srgbClr val="000000">
                  <a:alpha val="43137"/>
                </a:srgbClr>
              </a:outerShdw>
            </a:effectLst>
            <a:latin typeface="Cambria" pitchFamily="18" charset="0"/>
          </a:endParaRPr>
        </a:p>
      </dgm:t>
    </dgm:pt>
    <dgm:pt modelId="{749E8DFE-2652-4730-87D7-0C632E9282E7}" type="parTrans" cxnId="{3BF91EFB-933C-4D59-9C4A-AA959C01A299}">
      <dgm:prSet/>
      <dgm:spPr/>
      <dgm:t>
        <a:bodyPr/>
        <a:lstStyle/>
        <a:p>
          <a:endParaRPr lang="tr-TR" sz="1800">
            <a:solidFill>
              <a:schemeClr val="tx1"/>
            </a:solidFill>
            <a:effectLst>
              <a:outerShdw blurRad="38100" dist="38100" dir="2700000" algn="tl">
                <a:srgbClr val="000000">
                  <a:alpha val="43137"/>
                </a:srgbClr>
              </a:outerShdw>
            </a:effectLst>
            <a:latin typeface="Cambria" pitchFamily="18" charset="0"/>
          </a:endParaRPr>
        </a:p>
      </dgm:t>
    </dgm:pt>
    <dgm:pt modelId="{08F75362-FFF8-4AE4-91FE-3E2FBA4260E4}" type="sibTrans" cxnId="{3BF91EFB-933C-4D59-9C4A-AA959C01A299}">
      <dgm:prSet/>
      <dgm:spPr/>
      <dgm:t>
        <a:bodyPr/>
        <a:lstStyle/>
        <a:p>
          <a:endParaRPr lang="tr-TR" sz="1800">
            <a:solidFill>
              <a:schemeClr val="tx1"/>
            </a:solidFill>
            <a:effectLst>
              <a:outerShdw blurRad="38100" dist="38100" dir="2700000" algn="tl">
                <a:srgbClr val="000000">
                  <a:alpha val="43137"/>
                </a:srgbClr>
              </a:outerShdw>
            </a:effectLst>
            <a:latin typeface="Cambria" pitchFamily="18" charset="0"/>
          </a:endParaRPr>
        </a:p>
      </dgm:t>
    </dgm:pt>
    <dgm:pt modelId="{366C6199-E41C-4900-978C-BD4A6C18AD28}">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Bir beceriyi genellemek için bağımsız sergiliyor olmak gerekir. Bu nedenle bu öğrencilere akademik becerilerde bağımsızlık kazandırılmalıdır.</a:t>
          </a:r>
          <a:endParaRPr lang="tr-TR" sz="1800" dirty="0">
            <a:effectLst>
              <a:outerShdw blurRad="38100" dist="38100" dir="2700000" algn="tl">
                <a:srgbClr val="000000">
                  <a:alpha val="43137"/>
                </a:srgbClr>
              </a:outerShdw>
            </a:effectLst>
            <a:latin typeface="Cambria" pitchFamily="18" charset="0"/>
          </a:endParaRPr>
        </a:p>
      </dgm:t>
    </dgm:pt>
    <dgm:pt modelId="{A529B946-F57D-4B86-8B62-C6369FC47339}" type="parTrans" cxnId="{A1C54ADD-A48F-4B98-B158-51086A05AC79}">
      <dgm:prSet/>
      <dgm:spPr/>
      <dgm:t>
        <a:bodyPr/>
        <a:lstStyle/>
        <a:p>
          <a:endParaRPr lang="tr-TR" sz="1800">
            <a:solidFill>
              <a:schemeClr val="tx1"/>
            </a:solidFill>
            <a:effectLst>
              <a:outerShdw blurRad="38100" dist="38100" dir="2700000" algn="tl">
                <a:srgbClr val="000000">
                  <a:alpha val="43137"/>
                </a:srgbClr>
              </a:outerShdw>
            </a:effectLst>
            <a:latin typeface="Cambria" pitchFamily="18" charset="0"/>
          </a:endParaRPr>
        </a:p>
      </dgm:t>
    </dgm:pt>
    <dgm:pt modelId="{C1BE6A20-0FDA-4CA2-AF31-DF12BD664CF9}" type="sibTrans" cxnId="{A1C54ADD-A48F-4B98-B158-51086A05AC79}">
      <dgm:prSet/>
      <dgm:spPr/>
      <dgm:t>
        <a:bodyPr/>
        <a:lstStyle/>
        <a:p>
          <a:endParaRPr lang="tr-TR" sz="1800">
            <a:solidFill>
              <a:schemeClr val="tx1"/>
            </a:solidFill>
            <a:effectLst>
              <a:outerShdw blurRad="38100" dist="38100" dir="2700000" algn="tl">
                <a:srgbClr val="000000">
                  <a:alpha val="43137"/>
                </a:srgbClr>
              </a:outerShdw>
            </a:effectLst>
            <a:latin typeface="Cambria" pitchFamily="18" charset="0"/>
          </a:endParaRPr>
        </a:p>
      </dgm:t>
    </dgm:pt>
    <dgm:pt modelId="{10A733DF-B369-4644-8266-AFDDBFE23B6F}" type="pres">
      <dgm:prSet presAssocID="{128ED31A-A8CF-434A-BED1-F4718ACDAA2E}" presName="Name0" presStyleCnt="0">
        <dgm:presLayoutVars>
          <dgm:dir/>
          <dgm:resizeHandles val="exact"/>
        </dgm:presLayoutVars>
      </dgm:prSet>
      <dgm:spPr/>
      <dgm:t>
        <a:bodyPr/>
        <a:lstStyle/>
        <a:p>
          <a:endParaRPr lang="tr-TR"/>
        </a:p>
      </dgm:t>
    </dgm:pt>
    <dgm:pt modelId="{17851B9F-D783-4A4D-BF94-E541B66E987F}" type="pres">
      <dgm:prSet presAssocID="{5EBC93A8-DE81-41BD-AA39-B3841BB37F53}" presName="node" presStyleLbl="node1" presStyleIdx="0" presStyleCnt="2" custScaleX="42370" custLinFactNeighborX="-32908" custLinFactNeighborY="10885">
        <dgm:presLayoutVars>
          <dgm:bulletEnabled val="1"/>
        </dgm:presLayoutVars>
      </dgm:prSet>
      <dgm:spPr>
        <a:prstGeom prst="star7">
          <a:avLst/>
        </a:prstGeom>
      </dgm:spPr>
      <dgm:t>
        <a:bodyPr/>
        <a:lstStyle/>
        <a:p>
          <a:endParaRPr lang="tr-TR"/>
        </a:p>
      </dgm:t>
    </dgm:pt>
    <dgm:pt modelId="{3C684EAF-E9C8-4E8A-AF8B-622572915B04}" type="pres">
      <dgm:prSet presAssocID="{08F75362-FFF8-4AE4-91FE-3E2FBA4260E4}" presName="sibTrans" presStyleCnt="0"/>
      <dgm:spPr/>
    </dgm:pt>
    <dgm:pt modelId="{D9A6ABC7-F5DE-4273-9F3A-EC4E4F8AD71B}" type="pres">
      <dgm:prSet presAssocID="{366C6199-E41C-4900-978C-BD4A6C18AD28}" presName="node" presStyleLbl="node1" presStyleIdx="1" presStyleCnt="2" custScaleX="41888">
        <dgm:presLayoutVars>
          <dgm:bulletEnabled val="1"/>
        </dgm:presLayoutVars>
      </dgm:prSet>
      <dgm:spPr>
        <a:prstGeom prst="star7">
          <a:avLst/>
        </a:prstGeom>
      </dgm:spPr>
      <dgm:t>
        <a:bodyPr/>
        <a:lstStyle/>
        <a:p>
          <a:endParaRPr lang="tr-TR"/>
        </a:p>
      </dgm:t>
    </dgm:pt>
  </dgm:ptLst>
  <dgm:cxnLst>
    <dgm:cxn modelId="{C70D69D1-FCB3-4DFC-A246-B67C05A83E06}" type="presOf" srcId="{128ED31A-A8CF-434A-BED1-F4718ACDAA2E}" destId="{10A733DF-B369-4644-8266-AFDDBFE23B6F}" srcOrd="0" destOrd="0" presId="urn:microsoft.com/office/officeart/2005/8/layout/hList6"/>
    <dgm:cxn modelId="{06606508-544E-4415-A743-E38D8356053D}" type="presOf" srcId="{366C6199-E41C-4900-978C-BD4A6C18AD28}" destId="{D9A6ABC7-F5DE-4273-9F3A-EC4E4F8AD71B}" srcOrd="0" destOrd="0" presId="urn:microsoft.com/office/officeart/2005/8/layout/hList6"/>
    <dgm:cxn modelId="{A1C54ADD-A48F-4B98-B158-51086A05AC79}" srcId="{128ED31A-A8CF-434A-BED1-F4718ACDAA2E}" destId="{366C6199-E41C-4900-978C-BD4A6C18AD28}" srcOrd="1" destOrd="0" parTransId="{A529B946-F57D-4B86-8B62-C6369FC47339}" sibTransId="{C1BE6A20-0FDA-4CA2-AF31-DF12BD664CF9}"/>
    <dgm:cxn modelId="{1720A687-7C78-483E-971C-9BD523933832}" type="presOf" srcId="{5EBC93A8-DE81-41BD-AA39-B3841BB37F53}" destId="{17851B9F-D783-4A4D-BF94-E541B66E987F}" srcOrd="0" destOrd="0" presId="urn:microsoft.com/office/officeart/2005/8/layout/hList6"/>
    <dgm:cxn modelId="{3BF91EFB-933C-4D59-9C4A-AA959C01A299}" srcId="{128ED31A-A8CF-434A-BED1-F4718ACDAA2E}" destId="{5EBC93A8-DE81-41BD-AA39-B3841BB37F53}" srcOrd="0" destOrd="0" parTransId="{749E8DFE-2652-4730-87D7-0C632E9282E7}" sibTransId="{08F75362-FFF8-4AE4-91FE-3E2FBA4260E4}"/>
    <dgm:cxn modelId="{38B25D4A-7AB5-4B93-AC72-59366422D590}" type="presParOf" srcId="{10A733DF-B369-4644-8266-AFDDBFE23B6F}" destId="{17851B9F-D783-4A4D-BF94-E541B66E987F}" srcOrd="0" destOrd="0" presId="urn:microsoft.com/office/officeart/2005/8/layout/hList6"/>
    <dgm:cxn modelId="{2C0989B4-9DD5-4A72-9CFB-A034DEE0AE73}" type="presParOf" srcId="{10A733DF-B369-4644-8266-AFDDBFE23B6F}" destId="{3C684EAF-E9C8-4E8A-AF8B-622572915B04}" srcOrd="1" destOrd="0" presId="urn:microsoft.com/office/officeart/2005/8/layout/hList6"/>
    <dgm:cxn modelId="{EDDB6239-4F83-4FBF-A175-AFD956B48FA8}" type="presParOf" srcId="{10A733DF-B369-4644-8266-AFDDBFE23B6F}" destId="{D9A6ABC7-F5DE-4273-9F3A-EC4E4F8AD71B}"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28ED31A-A8CF-434A-BED1-F4718ACDAA2E}" type="doc">
      <dgm:prSet loTypeId="urn:microsoft.com/office/officeart/2005/8/layout/hList6" loCatId="list" qsTypeId="urn:microsoft.com/office/officeart/2005/8/quickstyle/3d1" qsCatId="3D" csTypeId="urn:microsoft.com/office/officeart/2005/8/colors/accent3_5" csCatId="accent3" phldr="1"/>
      <dgm:spPr/>
      <dgm:t>
        <a:bodyPr/>
        <a:lstStyle/>
        <a:p>
          <a:endParaRPr lang="tr-TR"/>
        </a:p>
      </dgm:t>
    </dgm:pt>
    <dgm:pt modelId="{5EBC93A8-DE81-41BD-AA39-B3841BB37F53}">
      <dgm:prSet phldrT="[Metin]" custT="1"/>
      <dgm:spPr/>
      <dgm:t>
        <a:bodyPr/>
        <a:lstStyle/>
        <a:p>
          <a:r>
            <a:rPr lang="tr-TR" sz="1800" dirty="0" smtClean="0">
              <a:solidFill>
                <a:schemeClr val="bg1"/>
              </a:solidFill>
              <a:effectLst>
                <a:outerShdw blurRad="38100" dist="38100" dir="2700000" algn="tl">
                  <a:srgbClr val="000000">
                    <a:alpha val="43137"/>
                  </a:srgbClr>
                </a:outerShdw>
              </a:effectLst>
              <a:latin typeface="Cambria" pitchFamily="18" charset="0"/>
            </a:rPr>
            <a:t>Öğrenme güçlüğü olan çocukların, arkadaş edinme yetenekleri, başkalarıyla iletişim kurmaları, okul çalışmalarına yaklaşım tarzları olumsuz yönde etkilenmektedir. Bu öğrencilerde sosyal beceri öğretimi çok etkili olmaktadır. Akran desteği, gerekli uyarlamalarla doğrudan öğretim, </a:t>
          </a:r>
          <a:r>
            <a:rPr lang="tr-TR" sz="1800" dirty="0" err="1" smtClean="0">
              <a:solidFill>
                <a:schemeClr val="bg1"/>
              </a:solidFill>
              <a:effectLst>
                <a:outerShdw blurRad="38100" dist="38100" dir="2700000" algn="tl">
                  <a:srgbClr val="000000">
                    <a:alpha val="43137"/>
                  </a:srgbClr>
                </a:outerShdw>
              </a:effectLst>
              <a:latin typeface="Cambria" pitchFamily="18" charset="0"/>
            </a:rPr>
            <a:t>dramatizasyon</a:t>
          </a:r>
          <a:r>
            <a:rPr lang="tr-TR" sz="1800" dirty="0" smtClean="0">
              <a:solidFill>
                <a:schemeClr val="bg1"/>
              </a:solidFill>
              <a:effectLst>
                <a:outerShdw blurRad="38100" dist="38100" dir="2700000" algn="tl">
                  <a:srgbClr val="000000">
                    <a:alpha val="43137"/>
                  </a:srgbClr>
                </a:outerShdw>
              </a:effectLst>
              <a:latin typeface="Cambria" pitchFamily="18" charset="0"/>
            </a:rPr>
            <a:t> gibi farklı yöntemler sunulabilir.</a:t>
          </a:r>
          <a:endParaRPr lang="tr-TR" sz="1800" dirty="0">
            <a:solidFill>
              <a:schemeClr val="bg1"/>
            </a:solidFill>
            <a:effectLst>
              <a:outerShdw blurRad="38100" dist="38100" dir="2700000" algn="tl">
                <a:srgbClr val="000000">
                  <a:alpha val="43137"/>
                </a:srgbClr>
              </a:outerShdw>
            </a:effectLst>
            <a:latin typeface="Cambria" pitchFamily="18" charset="0"/>
          </a:endParaRPr>
        </a:p>
      </dgm:t>
    </dgm:pt>
    <dgm:pt modelId="{749E8DFE-2652-4730-87D7-0C632E9282E7}" type="parTrans" cxnId="{3BF91EFB-933C-4D59-9C4A-AA959C01A299}">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08F75362-FFF8-4AE4-91FE-3E2FBA4260E4}" type="sibTrans" cxnId="{3BF91EFB-933C-4D59-9C4A-AA959C01A299}">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366C6199-E41C-4900-978C-BD4A6C18AD28}">
      <dgm:prSet phldrT="[Metin]" custT="1"/>
      <dgm:spPr/>
      <dgm:t>
        <a:bodyPr/>
        <a:lstStyle/>
        <a:p>
          <a:r>
            <a:rPr lang="tr-TR" sz="1800" dirty="0" smtClean="0">
              <a:solidFill>
                <a:schemeClr val="bg1"/>
              </a:solidFill>
              <a:effectLst>
                <a:outerShdw blurRad="38100" dist="38100" dir="2700000" algn="tl">
                  <a:srgbClr val="000000">
                    <a:alpha val="43137"/>
                  </a:srgbClr>
                </a:outerShdw>
              </a:effectLst>
              <a:latin typeface="Cambria" pitchFamily="18" charset="0"/>
            </a:rPr>
            <a:t>Sosyal becerilerdeki güçlük akademik başarıyı da olumsuz etkiler. Düşük başarı durumu arkadaş kurma durumunu engeller. Öğretmene akran reddini ortadan kaldırma konusunda büyük rol düşmektedir. Pek çok yöntem ve yaklaşımla tüm sınıfı ödüllendiren sürprizlerle çalışmalar planlamalıdır.</a:t>
          </a:r>
          <a:endParaRPr lang="tr-TR" sz="1800" dirty="0">
            <a:solidFill>
              <a:schemeClr val="bg1"/>
            </a:solidFill>
            <a:effectLst>
              <a:outerShdw blurRad="38100" dist="38100" dir="2700000" algn="tl">
                <a:srgbClr val="000000">
                  <a:alpha val="43137"/>
                </a:srgbClr>
              </a:outerShdw>
            </a:effectLst>
            <a:latin typeface="Cambria" pitchFamily="18" charset="0"/>
          </a:endParaRPr>
        </a:p>
      </dgm:t>
    </dgm:pt>
    <dgm:pt modelId="{A529B946-F57D-4B86-8B62-C6369FC47339}" type="parTrans" cxnId="{A1C54ADD-A48F-4B98-B158-51086A05AC79}">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C1BE6A20-0FDA-4CA2-AF31-DF12BD664CF9}" type="sibTrans" cxnId="{A1C54ADD-A48F-4B98-B158-51086A05AC79}">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10A733DF-B369-4644-8266-AFDDBFE23B6F}" type="pres">
      <dgm:prSet presAssocID="{128ED31A-A8CF-434A-BED1-F4718ACDAA2E}" presName="Name0" presStyleCnt="0">
        <dgm:presLayoutVars>
          <dgm:dir/>
          <dgm:resizeHandles val="exact"/>
        </dgm:presLayoutVars>
      </dgm:prSet>
      <dgm:spPr/>
      <dgm:t>
        <a:bodyPr/>
        <a:lstStyle/>
        <a:p>
          <a:endParaRPr lang="tr-TR"/>
        </a:p>
      </dgm:t>
    </dgm:pt>
    <dgm:pt modelId="{17851B9F-D783-4A4D-BF94-E541B66E987F}" type="pres">
      <dgm:prSet presAssocID="{5EBC93A8-DE81-41BD-AA39-B3841BB37F53}" presName="node" presStyleLbl="node1" presStyleIdx="0" presStyleCnt="2" custScaleX="42370">
        <dgm:presLayoutVars>
          <dgm:bulletEnabled val="1"/>
        </dgm:presLayoutVars>
      </dgm:prSet>
      <dgm:spPr>
        <a:prstGeom prst="snip2SameRect">
          <a:avLst/>
        </a:prstGeom>
      </dgm:spPr>
      <dgm:t>
        <a:bodyPr/>
        <a:lstStyle/>
        <a:p>
          <a:endParaRPr lang="tr-TR"/>
        </a:p>
      </dgm:t>
    </dgm:pt>
    <dgm:pt modelId="{3C684EAF-E9C8-4E8A-AF8B-622572915B04}" type="pres">
      <dgm:prSet presAssocID="{08F75362-FFF8-4AE4-91FE-3E2FBA4260E4}" presName="sibTrans" presStyleCnt="0"/>
      <dgm:spPr/>
    </dgm:pt>
    <dgm:pt modelId="{D9A6ABC7-F5DE-4273-9F3A-EC4E4F8AD71B}" type="pres">
      <dgm:prSet presAssocID="{366C6199-E41C-4900-978C-BD4A6C18AD28}" presName="node" presStyleLbl="node1" presStyleIdx="1" presStyleCnt="2" custScaleX="41888">
        <dgm:presLayoutVars>
          <dgm:bulletEnabled val="1"/>
        </dgm:presLayoutVars>
      </dgm:prSet>
      <dgm:spPr>
        <a:prstGeom prst="snip2SameRect">
          <a:avLst/>
        </a:prstGeom>
      </dgm:spPr>
      <dgm:t>
        <a:bodyPr/>
        <a:lstStyle/>
        <a:p>
          <a:endParaRPr lang="tr-TR"/>
        </a:p>
      </dgm:t>
    </dgm:pt>
  </dgm:ptLst>
  <dgm:cxnLst>
    <dgm:cxn modelId="{56BFCF92-64E5-445D-9965-B105D971E9E4}" type="presOf" srcId="{128ED31A-A8CF-434A-BED1-F4718ACDAA2E}" destId="{10A733DF-B369-4644-8266-AFDDBFE23B6F}" srcOrd="0" destOrd="0" presId="urn:microsoft.com/office/officeart/2005/8/layout/hList6"/>
    <dgm:cxn modelId="{A1C54ADD-A48F-4B98-B158-51086A05AC79}" srcId="{128ED31A-A8CF-434A-BED1-F4718ACDAA2E}" destId="{366C6199-E41C-4900-978C-BD4A6C18AD28}" srcOrd="1" destOrd="0" parTransId="{A529B946-F57D-4B86-8B62-C6369FC47339}" sibTransId="{C1BE6A20-0FDA-4CA2-AF31-DF12BD664CF9}"/>
    <dgm:cxn modelId="{9A632B91-D0A0-4C8B-82D6-B8201ED5B6B3}" type="presOf" srcId="{366C6199-E41C-4900-978C-BD4A6C18AD28}" destId="{D9A6ABC7-F5DE-4273-9F3A-EC4E4F8AD71B}" srcOrd="0" destOrd="0" presId="urn:microsoft.com/office/officeart/2005/8/layout/hList6"/>
    <dgm:cxn modelId="{3BF91EFB-933C-4D59-9C4A-AA959C01A299}" srcId="{128ED31A-A8CF-434A-BED1-F4718ACDAA2E}" destId="{5EBC93A8-DE81-41BD-AA39-B3841BB37F53}" srcOrd="0" destOrd="0" parTransId="{749E8DFE-2652-4730-87D7-0C632E9282E7}" sibTransId="{08F75362-FFF8-4AE4-91FE-3E2FBA4260E4}"/>
    <dgm:cxn modelId="{E710FAAB-1507-4CC4-BF3F-3BECD564F9C0}" type="presOf" srcId="{5EBC93A8-DE81-41BD-AA39-B3841BB37F53}" destId="{17851B9F-D783-4A4D-BF94-E541B66E987F}" srcOrd="0" destOrd="0" presId="urn:microsoft.com/office/officeart/2005/8/layout/hList6"/>
    <dgm:cxn modelId="{08761213-22BB-4514-B9BB-DCAF53779AE5}" type="presParOf" srcId="{10A733DF-B369-4644-8266-AFDDBFE23B6F}" destId="{17851B9F-D783-4A4D-BF94-E541B66E987F}" srcOrd="0" destOrd="0" presId="urn:microsoft.com/office/officeart/2005/8/layout/hList6"/>
    <dgm:cxn modelId="{BC56920D-5C9B-42D0-8817-6F4526B3E816}" type="presParOf" srcId="{10A733DF-B369-4644-8266-AFDDBFE23B6F}" destId="{3C684EAF-E9C8-4E8A-AF8B-622572915B04}" srcOrd="1" destOrd="0" presId="urn:microsoft.com/office/officeart/2005/8/layout/hList6"/>
    <dgm:cxn modelId="{100005D5-940F-4D47-86D8-9AAA9B9D65BD}" type="presParOf" srcId="{10A733DF-B369-4644-8266-AFDDBFE23B6F}" destId="{D9A6ABC7-F5DE-4273-9F3A-EC4E4F8AD71B}"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28ED31A-A8CF-434A-BED1-F4718ACDAA2E}" type="doc">
      <dgm:prSet loTypeId="urn:microsoft.com/office/officeart/2005/8/layout/hList6" loCatId="list" qsTypeId="urn:microsoft.com/office/officeart/2005/8/quickstyle/3d1" qsCatId="3D" csTypeId="urn:microsoft.com/office/officeart/2005/8/colors/colorful2" csCatId="colorful" phldr="1"/>
      <dgm:spPr/>
      <dgm:t>
        <a:bodyPr/>
        <a:lstStyle/>
        <a:p>
          <a:endParaRPr lang="tr-TR"/>
        </a:p>
      </dgm:t>
    </dgm:pt>
    <dgm:pt modelId="{5EBC93A8-DE81-41BD-AA39-B3841BB37F53}">
      <dgm:prSet phldrT="[Metin]" custT="1"/>
      <dgm:spPr/>
      <dgm:t>
        <a:bodyPr/>
        <a:lstStyle/>
        <a:p>
          <a:r>
            <a:rPr lang="tr-TR" sz="1800" b="1" i="1" dirty="0" smtClean="0">
              <a:solidFill>
                <a:schemeClr val="bg1"/>
              </a:solidFill>
              <a:effectLst>
                <a:outerShdw blurRad="38100" dist="38100" dir="2700000" algn="tl">
                  <a:srgbClr val="000000">
                    <a:alpha val="43137"/>
                  </a:srgbClr>
                </a:outerShdw>
              </a:effectLst>
              <a:latin typeface="Cambria" pitchFamily="18" charset="0"/>
            </a:rPr>
            <a:t>Bellek problemleri: </a:t>
          </a:r>
        </a:p>
        <a:p>
          <a:r>
            <a:rPr lang="tr-TR" sz="1800" dirty="0" smtClean="0">
              <a:solidFill>
                <a:schemeClr val="bg1"/>
              </a:solidFill>
              <a:effectLst>
                <a:outerShdw blurRad="38100" dist="38100" dir="2700000" algn="tl">
                  <a:srgbClr val="000000">
                    <a:alpha val="43137"/>
                  </a:srgbClr>
                </a:outerShdw>
              </a:effectLst>
              <a:latin typeface="Cambria" pitchFamily="18" charset="0"/>
            </a:rPr>
            <a:t>Bilgiyi işleme sürecinde problem vardır. Yeniden düzenleme, öncekilerle birleştirmede güçlük yaşarlar.</a:t>
          </a:r>
          <a:endParaRPr lang="tr-TR" sz="1800" dirty="0">
            <a:solidFill>
              <a:schemeClr val="bg1"/>
            </a:solidFill>
            <a:effectLst>
              <a:outerShdw blurRad="38100" dist="38100" dir="2700000" algn="tl">
                <a:srgbClr val="000000">
                  <a:alpha val="43137"/>
                </a:srgbClr>
              </a:outerShdw>
            </a:effectLst>
            <a:latin typeface="Cambria" pitchFamily="18" charset="0"/>
          </a:endParaRPr>
        </a:p>
      </dgm:t>
    </dgm:pt>
    <dgm:pt modelId="{749E8DFE-2652-4730-87D7-0C632E9282E7}" type="parTrans" cxnId="{3BF91EFB-933C-4D59-9C4A-AA959C01A299}">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08F75362-FFF8-4AE4-91FE-3E2FBA4260E4}" type="sibTrans" cxnId="{3BF91EFB-933C-4D59-9C4A-AA959C01A299}">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366C6199-E41C-4900-978C-BD4A6C18AD28}">
      <dgm:prSet phldrT="[Metin]" custT="1"/>
      <dgm:spPr/>
      <dgm:t>
        <a:bodyPr/>
        <a:lstStyle/>
        <a:p>
          <a:r>
            <a:rPr lang="tr-TR" sz="1800" b="1" i="1" dirty="0" smtClean="0">
              <a:solidFill>
                <a:schemeClr val="bg1"/>
              </a:solidFill>
              <a:effectLst>
                <a:outerShdw blurRad="38100" dist="38100" dir="2700000" algn="tl">
                  <a:srgbClr val="000000">
                    <a:alpha val="43137"/>
                  </a:srgbClr>
                </a:outerShdw>
              </a:effectLst>
              <a:latin typeface="Cambria" pitchFamily="18" charset="0"/>
            </a:rPr>
            <a:t>Bilişsel problemler</a:t>
          </a:r>
        </a:p>
        <a:p>
          <a:r>
            <a:rPr lang="tr-TR" sz="1800" b="0" i="0" dirty="0" smtClean="0">
              <a:solidFill>
                <a:schemeClr val="bg1"/>
              </a:solidFill>
              <a:effectLst>
                <a:outerShdw blurRad="38100" dist="38100" dir="2700000" algn="tl">
                  <a:srgbClr val="000000">
                    <a:alpha val="43137"/>
                  </a:srgbClr>
                </a:outerShdw>
              </a:effectLst>
              <a:latin typeface="Cambria" pitchFamily="18" charset="0"/>
            </a:rPr>
            <a:t>Farklı düşünme, problem çözme becerilerinde, planlamada güçlük çekerler.</a:t>
          </a:r>
        </a:p>
        <a:p>
          <a:endParaRPr lang="tr-TR" sz="1800" b="0" i="0" dirty="0">
            <a:solidFill>
              <a:schemeClr val="bg1"/>
            </a:solidFill>
            <a:effectLst>
              <a:outerShdw blurRad="38100" dist="38100" dir="2700000" algn="tl">
                <a:srgbClr val="000000">
                  <a:alpha val="43137"/>
                </a:srgbClr>
              </a:outerShdw>
            </a:effectLst>
            <a:latin typeface="Cambria" pitchFamily="18" charset="0"/>
          </a:endParaRPr>
        </a:p>
      </dgm:t>
    </dgm:pt>
    <dgm:pt modelId="{A529B946-F57D-4B86-8B62-C6369FC47339}" type="parTrans" cxnId="{A1C54ADD-A48F-4B98-B158-51086A05AC79}">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C1BE6A20-0FDA-4CA2-AF31-DF12BD664CF9}" type="sibTrans" cxnId="{A1C54ADD-A48F-4B98-B158-51086A05AC79}">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94F4550A-2D52-4B17-84A4-BC0F98F71E5E}">
      <dgm:prSet phldrT="[Metin]" custT="1"/>
      <dgm:spPr/>
      <dgm:t>
        <a:bodyPr/>
        <a:lstStyle/>
        <a:p>
          <a:r>
            <a:rPr lang="tr-TR" sz="1800" b="1" i="1" dirty="0" smtClean="0">
              <a:solidFill>
                <a:schemeClr val="bg1"/>
              </a:solidFill>
              <a:effectLst>
                <a:outerShdw blurRad="38100" dist="38100" dir="2700000" algn="tl">
                  <a:srgbClr val="000000">
                    <a:alpha val="43137"/>
                  </a:srgbClr>
                </a:outerShdw>
              </a:effectLst>
              <a:latin typeface="Cambria" pitchFamily="18" charset="0"/>
            </a:rPr>
            <a:t>Üst bilişsel problemler:</a:t>
          </a:r>
        </a:p>
        <a:p>
          <a:r>
            <a:rPr lang="tr-TR" sz="1800" b="0" i="0" dirty="0" smtClean="0">
              <a:solidFill>
                <a:schemeClr val="bg1"/>
              </a:solidFill>
              <a:effectLst>
                <a:outerShdw blurRad="38100" dist="38100" dir="2700000" algn="tl">
                  <a:srgbClr val="000000">
                    <a:alpha val="43137"/>
                  </a:srgbClr>
                </a:outerShdw>
              </a:effectLst>
              <a:latin typeface="Cambria" pitchFamily="18" charset="0"/>
            </a:rPr>
            <a:t>Nasıl düşündüğünü, düşüncesini nasıl kontrol edeceğini bilemez. Zamanını nasıl akıllıca kullanacağını, ödevlerde nasıl ilerleyeceğini bilemez.</a:t>
          </a:r>
          <a:endParaRPr lang="tr-TR" sz="1800" b="0" i="0" dirty="0">
            <a:solidFill>
              <a:schemeClr val="bg1"/>
            </a:solidFill>
            <a:effectLst>
              <a:outerShdw blurRad="38100" dist="38100" dir="2700000" algn="tl">
                <a:srgbClr val="000000">
                  <a:alpha val="43137"/>
                </a:srgbClr>
              </a:outerShdw>
            </a:effectLst>
            <a:latin typeface="Cambria" pitchFamily="18" charset="0"/>
          </a:endParaRPr>
        </a:p>
      </dgm:t>
    </dgm:pt>
    <dgm:pt modelId="{58641C1C-4163-403E-A72D-B252EE70B570}" type="parTrans" cxnId="{BC478265-B53E-4D49-B7A0-65E4B8E15E4E}">
      <dgm:prSet/>
      <dgm:spPr/>
      <dgm:t>
        <a:bodyPr/>
        <a:lstStyle/>
        <a:p>
          <a:endParaRPr lang="tr-TR">
            <a:solidFill>
              <a:schemeClr val="bg1"/>
            </a:solidFill>
            <a:effectLst>
              <a:outerShdw blurRad="38100" dist="38100" dir="2700000" algn="tl">
                <a:srgbClr val="000000">
                  <a:alpha val="43137"/>
                </a:srgbClr>
              </a:outerShdw>
            </a:effectLst>
          </a:endParaRPr>
        </a:p>
      </dgm:t>
    </dgm:pt>
    <dgm:pt modelId="{29E90240-CB3A-41BE-B5EE-E082BDF23BF0}" type="sibTrans" cxnId="{BC478265-B53E-4D49-B7A0-65E4B8E15E4E}">
      <dgm:prSet/>
      <dgm:spPr/>
      <dgm:t>
        <a:bodyPr/>
        <a:lstStyle/>
        <a:p>
          <a:endParaRPr lang="tr-TR">
            <a:solidFill>
              <a:schemeClr val="bg1"/>
            </a:solidFill>
            <a:effectLst>
              <a:outerShdw blurRad="38100" dist="38100" dir="2700000" algn="tl">
                <a:srgbClr val="000000">
                  <a:alpha val="43137"/>
                </a:srgbClr>
              </a:outerShdw>
            </a:effectLst>
          </a:endParaRPr>
        </a:p>
      </dgm:t>
    </dgm:pt>
    <dgm:pt modelId="{10A733DF-B369-4644-8266-AFDDBFE23B6F}" type="pres">
      <dgm:prSet presAssocID="{128ED31A-A8CF-434A-BED1-F4718ACDAA2E}" presName="Name0" presStyleCnt="0">
        <dgm:presLayoutVars>
          <dgm:dir/>
          <dgm:resizeHandles val="exact"/>
        </dgm:presLayoutVars>
      </dgm:prSet>
      <dgm:spPr/>
      <dgm:t>
        <a:bodyPr/>
        <a:lstStyle/>
        <a:p>
          <a:endParaRPr lang="tr-TR"/>
        </a:p>
      </dgm:t>
    </dgm:pt>
    <dgm:pt modelId="{17851B9F-D783-4A4D-BF94-E541B66E987F}" type="pres">
      <dgm:prSet presAssocID="{5EBC93A8-DE81-41BD-AA39-B3841BB37F53}" presName="node" presStyleLbl="node1" presStyleIdx="0" presStyleCnt="3" custScaleX="49636">
        <dgm:presLayoutVars>
          <dgm:bulletEnabled val="1"/>
        </dgm:presLayoutVars>
      </dgm:prSet>
      <dgm:spPr>
        <a:prstGeom prst="flowChartPunchedTape">
          <a:avLst/>
        </a:prstGeom>
      </dgm:spPr>
      <dgm:t>
        <a:bodyPr/>
        <a:lstStyle/>
        <a:p>
          <a:endParaRPr lang="tr-TR"/>
        </a:p>
      </dgm:t>
    </dgm:pt>
    <dgm:pt modelId="{3C684EAF-E9C8-4E8A-AF8B-622572915B04}" type="pres">
      <dgm:prSet presAssocID="{08F75362-FFF8-4AE4-91FE-3E2FBA4260E4}" presName="sibTrans" presStyleCnt="0"/>
      <dgm:spPr/>
    </dgm:pt>
    <dgm:pt modelId="{D9A6ABC7-F5DE-4273-9F3A-EC4E4F8AD71B}" type="pres">
      <dgm:prSet presAssocID="{366C6199-E41C-4900-978C-BD4A6C18AD28}" presName="node" presStyleLbl="node1" presStyleIdx="1" presStyleCnt="3" custScaleX="50816">
        <dgm:presLayoutVars>
          <dgm:bulletEnabled val="1"/>
        </dgm:presLayoutVars>
      </dgm:prSet>
      <dgm:spPr>
        <a:prstGeom prst="flowChartPunchedTape">
          <a:avLst/>
        </a:prstGeom>
      </dgm:spPr>
      <dgm:t>
        <a:bodyPr/>
        <a:lstStyle/>
        <a:p>
          <a:endParaRPr lang="tr-TR"/>
        </a:p>
      </dgm:t>
    </dgm:pt>
    <dgm:pt modelId="{6B0F2581-C050-4062-851E-80D56838710D}" type="pres">
      <dgm:prSet presAssocID="{C1BE6A20-0FDA-4CA2-AF31-DF12BD664CF9}" presName="sibTrans" presStyleCnt="0"/>
      <dgm:spPr/>
    </dgm:pt>
    <dgm:pt modelId="{7EA89E06-6137-4C0D-94D7-F1A0DF408000}" type="pres">
      <dgm:prSet presAssocID="{94F4550A-2D52-4B17-84A4-BC0F98F71E5E}" presName="node" presStyleLbl="node1" presStyleIdx="2" presStyleCnt="3" custScaleX="51421">
        <dgm:presLayoutVars>
          <dgm:bulletEnabled val="1"/>
        </dgm:presLayoutVars>
      </dgm:prSet>
      <dgm:spPr>
        <a:prstGeom prst="flowChartPunchedTape">
          <a:avLst/>
        </a:prstGeom>
      </dgm:spPr>
      <dgm:t>
        <a:bodyPr/>
        <a:lstStyle/>
        <a:p>
          <a:endParaRPr lang="tr-TR"/>
        </a:p>
      </dgm:t>
    </dgm:pt>
  </dgm:ptLst>
  <dgm:cxnLst>
    <dgm:cxn modelId="{E114A7AD-F826-4BC4-9D03-5E4B48A7FD32}" type="presOf" srcId="{366C6199-E41C-4900-978C-BD4A6C18AD28}" destId="{D9A6ABC7-F5DE-4273-9F3A-EC4E4F8AD71B}" srcOrd="0" destOrd="0" presId="urn:microsoft.com/office/officeart/2005/8/layout/hList6"/>
    <dgm:cxn modelId="{A1C54ADD-A48F-4B98-B158-51086A05AC79}" srcId="{128ED31A-A8CF-434A-BED1-F4718ACDAA2E}" destId="{366C6199-E41C-4900-978C-BD4A6C18AD28}" srcOrd="1" destOrd="0" parTransId="{A529B946-F57D-4B86-8B62-C6369FC47339}" sibTransId="{C1BE6A20-0FDA-4CA2-AF31-DF12BD664CF9}"/>
    <dgm:cxn modelId="{73CA2DB1-A81C-412E-8D48-528D1F814F92}" type="presOf" srcId="{94F4550A-2D52-4B17-84A4-BC0F98F71E5E}" destId="{7EA89E06-6137-4C0D-94D7-F1A0DF408000}" srcOrd="0" destOrd="0" presId="urn:microsoft.com/office/officeart/2005/8/layout/hList6"/>
    <dgm:cxn modelId="{BD5489EF-2495-4460-9BDF-046270103C82}" type="presOf" srcId="{5EBC93A8-DE81-41BD-AA39-B3841BB37F53}" destId="{17851B9F-D783-4A4D-BF94-E541B66E987F}" srcOrd="0" destOrd="0" presId="urn:microsoft.com/office/officeart/2005/8/layout/hList6"/>
    <dgm:cxn modelId="{3BF91EFB-933C-4D59-9C4A-AA959C01A299}" srcId="{128ED31A-A8CF-434A-BED1-F4718ACDAA2E}" destId="{5EBC93A8-DE81-41BD-AA39-B3841BB37F53}" srcOrd="0" destOrd="0" parTransId="{749E8DFE-2652-4730-87D7-0C632E9282E7}" sibTransId="{08F75362-FFF8-4AE4-91FE-3E2FBA4260E4}"/>
    <dgm:cxn modelId="{84683EAD-4DFE-451E-87AB-9BAE367C9E31}" type="presOf" srcId="{128ED31A-A8CF-434A-BED1-F4718ACDAA2E}" destId="{10A733DF-B369-4644-8266-AFDDBFE23B6F}" srcOrd="0" destOrd="0" presId="urn:microsoft.com/office/officeart/2005/8/layout/hList6"/>
    <dgm:cxn modelId="{BC478265-B53E-4D49-B7A0-65E4B8E15E4E}" srcId="{128ED31A-A8CF-434A-BED1-F4718ACDAA2E}" destId="{94F4550A-2D52-4B17-84A4-BC0F98F71E5E}" srcOrd="2" destOrd="0" parTransId="{58641C1C-4163-403E-A72D-B252EE70B570}" sibTransId="{29E90240-CB3A-41BE-B5EE-E082BDF23BF0}"/>
    <dgm:cxn modelId="{00D10C11-BDD3-43C7-8F1D-2131ED7A9501}" type="presParOf" srcId="{10A733DF-B369-4644-8266-AFDDBFE23B6F}" destId="{17851B9F-D783-4A4D-BF94-E541B66E987F}" srcOrd="0" destOrd="0" presId="urn:microsoft.com/office/officeart/2005/8/layout/hList6"/>
    <dgm:cxn modelId="{97870592-CD7C-4EBA-97D4-BF1CEEAA18F4}" type="presParOf" srcId="{10A733DF-B369-4644-8266-AFDDBFE23B6F}" destId="{3C684EAF-E9C8-4E8A-AF8B-622572915B04}" srcOrd="1" destOrd="0" presId="urn:microsoft.com/office/officeart/2005/8/layout/hList6"/>
    <dgm:cxn modelId="{515A0BB0-C7DD-4F37-A204-9D18F3D194AE}" type="presParOf" srcId="{10A733DF-B369-4644-8266-AFDDBFE23B6F}" destId="{D9A6ABC7-F5DE-4273-9F3A-EC4E4F8AD71B}" srcOrd="2" destOrd="0" presId="urn:microsoft.com/office/officeart/2005/8/layout/hList6"/>
    <dgm:cxn modelId="{C1894DC8-91FE-4433-BD69-6748751DA033}" type="presParOf" srcId="{10A733DF-B369-4644-8266-AFDDBFE23B6F}" destId="{6B0F2581-C050-4062-851E-80D56838710D}" srcOrd="3" destOrd="0" presId="urn:microsoft.com/office/officeart/2005/8/layout/hList6"/>
    <dgm:cxn modelId="{CC76EF95-3449-4BED-9E45-A45AEF50934D}" type="presParOf" srcId="{10A733DF-B369-4644-8266-AFDDBFE23B6F}" destId="{7EA89E06-6137-4C0D-94D7-F1A0DF408000}"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CC1369-034B-446B-AAF0-4D001DF59F8F}">
      <dsp:nvSpPr>
        <dsp:cNvPr id="0" name=""/>
        <dsp:cNvSpPr/>
      </dsp:nvSpPr>
      <dsp:spPr>
        <a:xfrm>
          <a:off x="1152067" y="0"/>
          <a:ext cx="5256583" cy="5256583"/>
        </a:xfrm>
        <a:prstGeom prst="triangl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sp>
    <dsp:sp modelId="{AC7650D6-51FE-4FB9-9959-F34C06226D7D}">
      <dsp:nvSpPr>
        <dsp:cNvPr id="0" name=""/>
        <dsp:cNvSpPr/>
      </dsp:nvSpPr>
      <dsp:spPr>
        <a:xfrm>
          <a:off x="2985564" y="528291"/>
          <a:ext cx="5006367" cy="999592"/>
        </a:xfrm>
        <a:prstGeom prst="roundRect">
          <a:avLst/>
        </a:prstGeom>
        <a:solidFill>
          <a:schemeClr val="lt1">
            <a:alpha val="90000"/>
            <a:hueOff val="0"/>
            <a:satOff val="0"/>
            <a:lumOff val="0"/>
            <a:alphaOff val="0"/>
          </a:schemeClr>
        </a:soli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Tam olarak nedenleri bilinmemektedir fakat genellikle beynin işlev tarzından kaynaklandığı sanılmaktadır. Olası nedenler 4 grupta incelenir:</a:t>
          </a:r>
          <a:endParaRPr lang="tr-TR" sz="1800" kern="1200" dirty="0">
            <a:effectLst>
              <a:outerShdw blurRad="38100" dist="38100" dir="2700000" algn="tl">
                <a:srgbClr val="000000">
                  <a:alpha val="43137"/>
                </a:srgbClr>
              </a:outerShdw>
            </a:effectLst>
            <a:latin typeface="Cambria" pitchFamily="18" charset="0"/>
          </a:endParaRPr>
        </a:p>
      </dsp:txBody>
      <dsp:txXfrm>
        <a:off x="3034360" y="577087"/>
        <a:ext cx="4908775" cy="902000"/>
      </dsp:txXfrm>
    </dsp:sp>
    <dsp:sp modelId="{41438284-C554-404A-9626-68373416039A}">
      <dsp:nvSpPr>
        <dsp:cNvPr id="0" name=""/>
        <dsp:cNvSpPr/>
      </dsp:nvSpPr>
      <dsp:spPr>
        <a:xfrm>
          <a:off x="2985564" y="1614382"/>
          <a:ext cx="5006367" cy="691980"/>
        </a:xfrm>
        <a:prstGeom prst="roundRect">
          <a:avLst/>
        </a:prstGeom>
        <a:solidFill>
          <a:schemeClr val="lt1">
            <a:alpha val="90000"/>
            <a:hueOff val="0"/>
            <a:satOff val="0"/>
            <a:lumOff val="0"/>
            <a:alphaOff val="0"/>
          </a:schemeClr>
        </a:solidFill>
        <a:ln w="9525" cap="rnd" cmpd="sng" algn="ctr">
          <a:solidFill>
            <a:schemeClr val="accent4">
              <a:hueOff val="-123153"/>
              <a:satOff val="3677"/>
              <a:lumOff val="1421"/>
              <a:alphaOff val="0"/>
            </a:schemeClr>
          </a:solidFill>
          <a:prstDash val="solid"/>
        </a:ln>
        <a:effectLst>
          <a:outerShdw blurRad="38100" dist="25400" dir="5400000" rotWithShape="0">
            <a:srgbClr val="000000">
              <a:alpha val="25000"/>
            </a:srgbClr>
          </a:outerShdw>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i="1" kern="1200" dirty="0" smtClean="0">
              <a:effectLst>
                <a:outerShdw blurRad="38100" dist="38100" dir="2700000" algn="tl">
                  <a:srgbClr val="000000">
                    <a:alpha val="43137"/>
                  </a:srgbClr>
                </a:outerShdw>
              </a:effectLst>
              <a:latin typeface="Cambria" pitchFamily="18" charset="0"/>
            </a:rPr>
            <a:t>1. Organik faktörler: </a:t>
          </a:r>
          <a:r>
            <a:rPr lang="tr-TR" sz="1800" i="0" kern="1200" dirty="0" smtClean="0">
              <a:effectLst>
                <a:outerShdw blurRad="38100" dist="38100" dir="2700000" algn="tl">
                  <a:srgbClr val="000000">
                    <a:alpha val="43137"/>
                  </a:srgbClr>
                </a:outerShdw>
              </a:effectLst>
              <a:latin typeface="Cambria" pitchFamily="18" charset="0"/>
            </a:rPr>
            <a:t>beynin gelişimi esnasında oluşan farklılıklar.</a:t>
          </a:r>
          <a:endParaRPr lang="tr-TR" sz="1800" i="1" kern="1200" dirty="0">
            <a:effectLst>
              <a:outerShdw blurRad="38100" dist="38100" dir="2700000" algn="tl">
                <a:srgbClr val="000000">
                  <a:alpha val="43137"/>
                </a:srgbClr>
              </a:outerShdw>
            </a:effectLst>
            <a:latin typeface="Cambria" pitchFamily="18" charset="0"/>
          </a:endParaRPr>
        </a:p>
      </dsp:txBody>
      <dsp:txXfrm>
        <a:off x="3019344" y="1648162"/>
        <a:ext cx="4938807" cy="624420"/>
      </dsp:txXfrm>
    </dsp:sp>
    <dsp:sp modelId="{150B55AC-7B68-4D4D-8318-77E959A18EB2}">
      <dsp:nvSpPr>
        <dsp:cNvPr id="0" name=""/>
        <dsp:cNvSpPr/>
      </dsp:nvSpPr>
      <dsp:spPr>
        <a:xfrm>
          <a:off x="2985564" y="2392859"/>
          <a:ext cx="5006367" cy="691980"/>
        </a:xfrm>
        <a:prstGeom prst="roundRect">
          <a:avLst/>
        </a:prstGeom>
        <a:solidFill>
          <a:schemeClr val="lt1">
            <a:alpha val="90000"/>
            <a:hueOff val="0"/>
            <a:satOff val="0"/>
            <a:lumOff val="0"/>
            <a:alphaOff val="0"/>
          </a:schemeClr>
        </a:solidFill>
        <a:ln w="9525" cap="rnd" cmpd="sng" algn="ctr">
          <a:solidFill>
            <a:schemeClr val="accent4">
              <a:hueOff val="-246306"/>
              <a:satOff val="7355"/>
              <a:lumOff val="2843"/>
              <a:alphaOff val="0"/>
            </a:schemeClr>
          </a:solidFill>
          <a:prstDash val="solid"/>
        </a:ln>
        <a:effectLst>
          <a:outerShdw blurRad="38100" dist="25400" dir="5400000" rotWithShape="0">
            <a:srgbClr val="000000">
              <a:alpha val="25000"/>
            </a:srgbClr>
          </a:outerShdw>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i="1" kern="1200" dirty="0" smtClean="0">
              <a:effectLst>
                <a:outerShdw blurRad="38100" dist="38100" dir="2700000" algn="tl">
                  <a:srgbClr val="000000">
                    <a:alpha val="43137"/>
                  </a:srgbClr>
                </a:outerShdw>
              </a:effectLst>
              <a:latin typeface="Cambria" pitchFamily="18" charset="0"/>
            </a:rPr>
            <a:t>2. Genetik faktörler: </a:t>
          </a:r>
          <a:r>
            <a:rPr lang="tr-TR" sz="1800" i="0" kern="1200" dirty="0" smtClean="0">
              <a:effectLst>
                <a:outerShdw blurRad="38100" dist="38100" dir="2700000" algn="tl">
                  <a:srgbClr val="000000">
                    <a:alpha val="43137"/>
                  </a:srgbClr>
                </a:outerShdw>
              </a:effectLst>
              <a:latin typeface="Cambria" pitchFamily="18" charset="0"/>
            </a:rPr>
            <a:t>kalıtsal olarak geçiş.</a:t>
          </a:r>
          <a:endParaRPr lang="tr-TR" sz="1800" i="1" kern="1200" dirty="0">
            <a:effectLst>
              <a:outerShdw blurRad="38100" dist="38100" dir="2700000" algn="tl">
                <a:srgbClr val="000000">
                  <a:alpha val="43137"/>
                </a:srgbClr>
              </a:outerShdw>
            </a:effectLst>
            <a:latin typeface="Cambria" pitchFamily="18" charset="0"/>
          </a:endParaRPr>
        </a:p>
      </dsp:txBody>
      <dsp:txXfrm>
        <a:off x="3019344" y="2426639"/>
        <a:ext cx="4938807" cy="624420"/>
      </dsp:txXfrm>
    </dsp:sp>
    <dsp:sp modelId="{EB10EEF5-EAB6-4AB0-912C-532BE8E9BE51}">
      <dsp:nvSpPr>
        <dsp:cNvPr id="0" name=""/>
        <dsp:cNvSpPr/>
      </dsp:nvSpPr>
      <dsp:spPr>
        <a:xfrm>
          <a:off x="2985564" y="3171337"/>
          <a:ext cx="5006367" cy="691980"/>
        </a:xfrm>
        <a:prstGeom prst="roundRect">
          <a:avLst/>
        </a:prstGeom>
        <a:solidFill>
          <a:schemeClr val="lt1">
            <a:alpha val="90000"/>
            <a:hueOff val="0"/>
            <a:satOff val="0"/>
            <a:lumOff val="0"/>
            <a:alphaOff val="0"/>
          </a:schemeClr>
        </a:solidFill>
        <a:ln w="9525" cap="rnd" cmpd="sng" algn="ctr">
          <a:solidFill>
            <a:schemeClr val="accent4">
              <a:hueOff val="-369459"/>
              <a:satOff val="11032"/>
              <a:lumOff val="4264"/>
              <a:alphaOff val="0"/>
            </a:schemeClr>
          </a:solidFill>
          <a:prstDash val="solid"/>
        </a:ln>
        <a:effectLst>
          <a:outerShdw blurRad="38100" dist="25400" dir="5400000" rotWithShape="0">
            <a:srgbClr val="000000">
              <a:alpha val="25000"/>
            </a:srgbClr>
          </a:outerShdw>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i="1" kern="1200" dirty="0" smtClean="0">
              <a:effectLst>
                <a:outerShdw blurRad="38100" dist="38100" dir="2700000" algn="tl">
                  <a:srgbClr val="000000">
                    <a:alpha val="43137"/>
                  </a:srgbClr>
                </a:outerShdw>
              </a:effectLst>
              <a:latin typeface="Cambria" pitchFamily="18" charset="0"/>
            </a:rPr>
            <a:t>3. Çevresel faktörler: </a:t>
          </a:r>
          <a:r>
            <a:rPr lang="tr-TR" sz="1800" i="0" kern="1200" dirty="0" smtClean="0">
              <a:effectLst>
                <a:outerShdw blurRad="38100" dist="38100" dir="2700000" algn="tl">
                  <a:srgbClr val="000000">
                    <a:alpha val="43137"/>
                  </a:srgbClr>
                </a:outerShdw>
              </a:effectLst>
              <a:latin typeface="Cambria" pitchFamily="18" charset="0"/>
            </a:rPr>
            <a:t>doğum öncesi alkol, sigara, uyuşturucu gibi.</a:t>
          </a:r>
          <a:endParaRPr lang="tr-TR" sz="1800" i="1" kern="1200" dirty="0">
            <a:effectLst>
              <a:outerShdw blurRad="38100" dist="38100" dir="2700000" algn="tl">
                <a:srgbClr val="000000">
                  <a:alpha val="43137"/>
                </a:srgbClr>
              </a:outerShdw>
            </a:effectLst>
            <a:latin typeface="Cambria" pitchFamily="18" charset="0"/>
          </a:endParaRPr>
        </a:p>
      </dsp:txBody>
      <dsp:txXfrm>
        <a:off x="3019344" y="3205117"/>
        <a:ext cx="4938807" cy="624420"/>
      </dsp:txXfrm>
    </dsp:sp>
    <dsp:sp modelId="{8E3BE259-74B4-48D2-8531-00219A6C6C8F}">
      <dsp:nvSpPr>
        <dsp:cNvPr id="0" name=""/>
        <dsp:cNvSpPr/>
      </dsp:nvSpPr>
      <dsp:spPr>
        <a:xfrm>
          <a:off x="2985564" y="3949814"/>
          <a:ext cx="5006367" cy="691980"/>
        </a:xfrm>
        <a:prstGeom prst="roundRect">
          <a:avLst/>
        </a:prstGeom>
        <a:solidFill>
          <a:schemeClr val="lt1">
            <a:alpha val="90000"/>
            <a:hueOff val="0"/>
            <a:satOff val="0"/>
            <a:lumOff val="0"/>
            <a:alphaOff val="0"/>
          </a:schemeClr>
        </a:solidFill>
        <a:ln w="9525" cap="rnd" cmpd="sng" algn="ctr">
          <a:solidFill>
            <a:schemeClr val="accent4">
              <a:hueOff val="-492612"/>
              <a:satOff val="14709"/>
              <a:lumOff val="5686"/>
              <a:alphaOff val="0"/>
            </a:schemeClr>
          </a:solidFill>
          <a:prstDash val="solid"/>
        </a:ln>
        <a:effectLst>
          <a:outerShdw blurRad="38100" dist="25400" dir="5400000" rotWithShape="0">
            <a:srgbClr val="000000">
              <a:alpha val="25000"/>
            </a:srgbClr>
          </a:outerShdw>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i="1" kern="1200" dirty="0" smtClean="0">
              <a:effectLst>
                <a:outerShdw blurRad="38100" dist="38100" dir="2700000" algn="tl">
                  <a:srgbClr val="000000">
                    <a:alpha val="43137"/>
                  </a:srgbClr>
                </a:outerShdw>
              </a:effectLst>
              <a:latin typeface="Cambria" pitchFamily="18" charset="0"/>
            </a:rPr>
            <a:t>4. Kimyasal faktörler: </a:t>
          </a:r>
          <a:r>
            <a:rPr lang="tr-TR" sz="1800" i="0" kern="1200" dirty="0" smtClean="0">
              <a:effectLst>
                <a:outerShdw blurRad="38100" dist="38100" dir="2700000" algn="tl">
                  <a:srgbClr val="000000">
                    <a:alpha val="43137"/>
                  </a:srgbClr>
                </a:outerShdw>
              </a:effectLst>
              <a:latin typeface="Cambria" pitchFamily="18" charset="0"/>
            </a:rPr>
            <a:t>boyalı yiyecekler, tatlandırıcılar, vitamin eksikliği vb.</a:t>
          </a:r>
          <a:endParaRPr lang="tr-TR" sz="1800" i="1" kern="1200" dirty="0">
            <a:effectLst>
              <a:outerShdw blurRad="38100" dist="38100" dir="2700000" algn="tl">
                <a:srgbClr val="000000">
                  <a:alpha val="43137"/>
                </a:srgbClr>
              </a:outerShdw>
            </a:effectLst>
            <a:latin typeface="Cambria" pitchFamily="18" charset="0"/>
          </a:endParaRPr>
        </a:p>
      </dsp:txBody>
      <dsp:txXfrm>
        <a:off x="3019344" y="3983594"/>
        <a:ext cx="4938807" cy="62442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A6ABC7-F5DE-4273-9F3A-EC4E4F8AD71B}">
      <dsp:nvSpPr>
        <dsp:cNvPr id="0" name=""/>
        <dsp:cNvSpPr/>
      </dsp:nvSpPr>
      <dsp:spPr>
        <a:xfrm rot="16200000">
          <a:off x="-256342" y="256982"/>
          <a:ext cx="4464496" cy="3950530"/>
        </a:xfrm>
        <a:prstGeom prst="flowChartOnlineStorage">
          <a:avLst/>
        </a:prstGeom>
        <a:gradFill rotWithShape="0">
          <a:gsLst>
            <a:gs pos="0">
              <a:schemeClr val="dk2">
                <a:hueOff val="0"/>
                <a:satOff val="0"/>
                <a:lumOff val="0"/>
                <a:alphaOff val="0"/>
                <a:tint val="96000"/>
                <a:lumMod val="104000"/>
              </a:schemeClr>
            </a:gs>
            <a:gs pos="100000">
              <a:schemeClr val="dk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0" tIns="0" rIns="114300" bIns="0" numCol="1" spcCol="1270" anchor="ctr" anchorCtr="0">
          <a:noAutofit/>
        </a:bodyPr>
        <a:lstStyle/>
        <a:p>
          <a:pPr lvl="0" algn="ctr" defTabSz="800100">
            <a:lnSpc>
              <a:spcPct val="90000"/>
            </a:lnSpc>
            <a:spcBef>
              <a:spcPct val="0"/>
            </a:spcBef>
            <a:spcAft>
              <a:spcPct val="35000"/>
            </a:spcAft>
          </a:pPr>
          <a:r>
            <a:rPr lang="tr-TR" sz="1800" b="1" i="1" kern="1200" dirty="0" smtClean="0">
              <a:effectLst>
                <a:outerShdw blurRad="38100" dist="38100" dir="2700000" algn="tl">
                  <a:srgbClr val="000000">
                    <a:alpha val="43137"/>
                  </a:srgbClr>
                </a:outerShdw>
              </a:effectLst>
              <a:latin typeface="Cambria" pitchFamily="18" charset="0"/>
            </a:rPr>
            <a:t>Algı:</a:t>
          </a:r>
        </a:p>
        <a:p>
          <a:pPr lvl="0" algn="ctr" defTabSz="800100">
            <a:lnSpc>
              <a:spcPct val="90000"/>
            </a:lnSpc>
            <a:spcBef>
              <a:spcPct val="0"/>
            </a:spcBef>
            <a:spcAft>
              <a:spcPct val="35000"/>
            </a:spcAft>
          </a:pPr>
          <a:r>
            <a:rPr lang="tr-TR" sz="1800" b="0" i="0" kern="1200" dirty="0" smtClean="0">
              <a:effectLst>
                <a:outerShdw blurRad="38100" dist="38100" dir="2700000" algn="tl">
                  <a:srgbClr val="000000">
                    <a:alpha val="43137"/>
                  </a:srgbClr>
                </a:outerShdw>
              </a:effectLst>
              <a:latin typeface="Cambria" pitchFamily="18" charset="0"/>
            </a:rPr>
            <a:t>Görme, işitme ve dokunma yoluyla alınan uyaranları tanıma yeteneğidir. Bu öğrencilerin algı problemleri vardır. Gördükleri şekilleri algılama, hatırlama, sesli kelimeleri ayırmada güçlük, verilen yönergeleri yerine getirmede güçlük gibi.</a:t>
          </a:r>
        </a:p>
        <a:p>
          <a:pPr lvl="0" algn="ctr" defTabSz="800100">
            <a:lnSpc>
              <a:spcPct val="90000"/>
            </a:lnSpc>
            <a:spcBef>
              <a:spcPct val="0"/>
            </a:spcBef>
            <a:spcAft>
              <a:spcPct val="35000"/>
            </a:spcAft>
          </a:pPr>
          <a:endParaRPr lang="tr-TR" sz="1800" b="0" i="0" kern="1200" dirty="0">
            <a:effectLst>
              <a:outerShdw blurRad="38100" dist="38100" dir="2700000" algn="tl">
                <a:srgbClr val="000000">
                  <a:alpha val="43137"/>
                </a:srgbClr>
              </a:outerShdw>
            </a:effectLst>
            <a:latin typeface="Cambria" pitchFamily="18" charset="0"/>
          </a:endParaRPr>
        </a:p>
      </dsp:txBody>
      <dsp:txXfrm rot="5400000">
        <a:off x="641" y="744082"/>
        <a:ext cx="3950530" cy="2976330"/>
      </dsp:txXfrm>
    </dsp:sp>
    <dsp:sp modelId="{7EA89E06-6137-4C0D-94D7-F1A0DF408000}">
      <dsp:nvSpPr>
        <dsp:cNvPr id="0" name=""/>
        <dsp:cNvSpPr/>
      </dsp:nvSpPr>
      <dsp:spPr>
        <a:xfrm rot="16200000">
          <a:off x="4300769" y="233465"/>
          <a:ext cx="4464496" cy="3997564"/>
        </a:xfrm>
        <a:prstGeom prst="flowChartOnlineStorage">
          <a:avLst/>
        </a:prstGeom>
        <a:gradFill rotWithShape="0">
          <a:gsLst>
            <a:gs pos="0">
              <a:schemeClr val="dk2">
                <a:hueOff val="0"/>
                <a:satOff val="0"/>
                <a:lumOff val="0"/>
                <a:alphaOff val="0"/>
                <a:tint val="96000"/>
                <a:lumMod val="104000"/>
              </a:schemeClr>
            </a:gs>
            <a:gs pos="100000">
              <a:schemeClr val="dk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0" tIns="0" rIns="114300" bIns="0" numCol="1" spcCol="1270" anchor="ctr" anchorCtr="0">
          <a:noAutofit/>
        </a:bodyPr>
        <a:lstStyle/>
        <a:p>
          <a:pPr lvl="0" algn="ctr" defTabSz="800100">
            <a:lnSpc>
              <a:spcPct val="90000"/>
            </a:lnSpc>
            <a:spcBef>
              <a:spcPct val="0"/>
            </a:spcBef>
            <a:spcAft>
              <a:spcPct val="35000"/>
            </a:spcAft>
          </a:pPr>
          <a:r>
            <a:rPr lang="tr-TR" sz="1800" b="1" i="1" kern="1200" dirty="0" smtClean="0">
              <a:effectLst>
                <a:outerShdw blurRad="38100" dist="38100" dir="2700000" algn="tl">
                  <a:srgbClr val="000000">
                    <a:alpha val="43137"/>
                  </a:srgbClr>
                </a:outerShdw>
              </a:effectLst>
              <a:latin typeface="Cambria" pitchFamily="18" charset="0"/>
            </a:rPr>
            <a:t>Motor beceriler ve Koordinasyon problemi:</a:t>
          </a:r>
        </a:p>
        <a:p>
          <a:pPr lvl="0" algn="ctr" defTabSz="800100">
            <a:lnSpc>
              <a:spcPct val="90000"/>
            </a:lnSpc>
            <a:spcBef>
              <a:spcPct val="0"/>
            </a:spcBef>
            <a:spcAft>
              <a:spcPct val="35000"/>
            </a:spcAft>
          </a:pPr>
          <a:r>
            <a:rPr lang="tr-TR" sz="1800" b="0" i="0" kern="1200" dirty="0" smtClean="0">
              <a:effectLst>
                <a:outerShdw blurRad="38100" dist="38100" dir="2700000" algn="tl">
                  <a:srgbClr val="000000">
                    <a:alpha val="43137"/>
                  </a:srgbClr>
                </a:outerShdw>
              </a:effectLst>
              <a:latin typeface="Cambria" pitchFamily="18" charset="0"/>
            </a:rPr>
            <a:t>Topu atma, tutma gibi büyük motor becerilerde, makas kullanma, düğme ilikleme gibi küçük motor becerilerde el-göz koordinasyonu zayıftır.</a:t>
          </a:r>
          <a:endParaRPr lang="tr-TR" sz="1800" b="0" i="0" kern="1200" dirty="0">
            <a:effectLst>
              <a:outerShdw blurRad="38100" dist="38100" dir="2700000" algn="tl">
                <a:srgbClr val="000000">
                  <a:alpha val="43137"/>
                </a:srgbClr>
              </a:outerShdw>
            </a:effectLst>
            <a:latin typeface="Cambria" pitchFamily="18" charset="0"/>
          </a:endParaRPr>
        </a:p>
      </dsp:txBody>
      <dsp:txXfrm rot="5400000">
        <a:off x="4534235" y="744082"/>
        <a:ext cx="3997564" cy="297633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A6ABC7-F5DE-4273-9F3A-EC4E4F8AD71B}">
      <dsp:nvSpPr>
        <dsp:cNvPr id="0" name=""/>
        <dsp:cNvSpPr/>
      </dsp:nvSpPr>
      <dsp:spPr>
        <a:xfrm rot="16200000">
          <a:off x="-256342" y="256982"/>
          <a:ext cx="4464496" cy="3950530"/>
        </a:xfrm>
        <a:prstGeom prst="cub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0" tIns="0" rIns="114300" bIns="0" numCol="1" spcCol="1270" anchor="ctr" anchorCtr="0">
          <a:noAutofit/>
        </a:bodyPr>
        <a:lstStyle/>
        <a:p>
          <a:pPr lvl="0" algn="ctr" defTabSz="800100">
            <a:lnSpc>
              <a:spcPct val="90000"/>
            </a:lnSpc>
            <a:spcBef>
              <a:spcPct val="0"/>
            </a:spcBef>
            <a:spcAft>
              <a:spcPct val="35000"/>
            </a:spcAft>
          </a:pPr>
          <a:r>
            <a:rPr lang="tr-TR" sz="1800" b="0" i="0" kern="1200" dirty="0" smtClean="0">
              <a:solidFill>
                <a:schemeClr val="bg1"/>
              </a:solidFill>
              <a:effectLst>
                <a:outerShdw blurRad="38100" dist="38100" dir="2700000" algn="tl">
                  <a:srgbClr val="000000">
                    <a:alpha val="43137"/>
                  </a:srgbClr>
                </a:outerShdw>
              </a:effectLst>
              <a:latin typeface="Cambria" pitchFamily="18" charset="0"/>
            </a:rPr>
            <a:t>Öğrenme güçlüğü olan öğrencilerin %51’i dikkat bozukluğu ve hiperaktivite tanısı almıştır (Smith ve Adam, 2006).</a:t>
          </a:r>
        </a:p>
        <a:p>
          <a:pPr lvl="0" algn="ctr" defTabSz="800100">
            <a:lnSpc>
              <a:spcPct val="90000"/>
            </a:lnSpc>
            <a:spcBef>
              <a:spcPct val="0"/>
            </a:spcBef>
            <a:spcAft>
              <a:spcPct val="35000"/>
            </a:spcAft>
          </a:pPr>
          <a:endParaRPr lang="tr-TR" sz="1800" b="0" i="0" kern="1200" dirty="0">
            <a:solidFill>
              <a:schemeClr val="bg1"/>
            </a:solidFill>
            <a:effectLst>
              <a:outerShdw blurRad="38100" dist="38100" dir="2700000" algn="tl">
                <a:srgbClr val="000000">
                  <a:alpha val="43137"/>
                </a:srgbClr>
              </a:outerShdw>
            </a:effectLst>
            <a:latin typeface="Cambria" pitchFamily="18" charset="0"/>
          </a:endParaRPr>
        </a:p>
      </dsp:txBody>
      <dsp:txXfrm rot="5400000">
        <a:off x="988274" y="987631"/>
        <a:ext cx="2962897" cy="3476864"/>
      </dsp:txXfrm>
    </dsp:sp>
    <dsp:sp modelId="{7EA89E06-6137-4C0D-94D7-F1A0DF408000}">
      <dsp:nvSpPr>
        <dsp:cNvPr id="0" name=""/>
        <dsp:cNvSpPr/>
      </dsp:nvSpPr>
      <dsp:spPr>
        <a:xfrm rot="16200000">
          <a:off x="4300769" y="233465"/>
          <a:ext cx="4464496" cy="3997564"/>
        </a:xfrm>
        <a:prstGeom prst="cube">
          <a:avLst/>
        </a:prstGeom>
        <a:gradFill rotWithShape="0">
          <a:gsLst>
            <a:gs pos="0">
              <a:schemeClr val="accent4">
                <a:hueOff val="-492612"/>
                <a:satOff val="14709"/>
                <a:lumOff val="5686"/>
                <a:alphaOff val="0"/>
                <a:tint val="96000"/>
                <a:lumMod val="104000"/>
              </a:schemeClr>
            </a:gs>
            <a:gs pos="100000">
              <a:schemeClr val="accent4">
                <a:hueOff val="-492612"/>
                <a:satOff val="14709"/>
                <a:lumOff val="5686"/>
                <a:alphaOff val="0"/>
                <a:shade val="98000"/>
                <a:lumMod val="94000"/>
              </a:schemeClr>
            </a:gs>
          </a:gsLst>
          <a:lin ang="5400000" scaled="0"/>
        </a:gra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0" tIns="0" rIns="114300" bIns="0" numCol="1" spcCol="1270" anchor="ctr" anchorCtr="0">
          <a:noAutofit/>
        </a:bodyPr>
        <a:lstStyle/>
        <a:p>
          <a:pPr lvl="0" algn="ctr" defTabSz="800100">
            <a:lnSpc>
              <a:spcPct val="90000"/>
            </a:lnSpc>
            <a:spcBef>
              <a:spcPct val="0"/>
            </a:spcBef>
            <a:spcAft>
              <a:spcPct val="35000"/>
            </a:spcAft>
          </a:pPr>
          <a:r>
            <a:rPr lang="tr-TR" sz="1800" b="0" i="0" kern="1200" dirty="0" smtClean="0">
              <a:solidFill>
                <a:schemeClr val="bg1"/>
              </a:solidFill>
              <a:effectLst>
                <a:outerShdw blurRad="38100" dist="38100" dir="2700000" algn="tl">
                  <a:srgbClr val="000000">
                    <a:alpha val="43137"/>
                  </a:srgbClr>
                </a:outerShdw>
              </a:effectLst>
              <a:latin typeface="Cambria" pitchFamily="18" charset="0"/>
            </a:rPr>
            <a:t>Bu öğrencilerde dikkat bozukluğu ve hiperaktivite birlikte görülebileceği gibi sadece dikkat bozukluğu da görülebilir.</a:t>
          </a:r>
          <a:endParaRPr lang="tr-TR" sz="1800" b="0" i="0" kern="1200" dirty="0">
            <a:solidFill>
              <a:schemeClr val="bg1"/>
            </a:solidFill>
            <a:effectLst>
              <a:outerShdw blurRad="38100" dist="38100" dir="2700000" algn="tl">
                <a:srgbClr val="000000">
                  <a:alpha val="43137"/>
                </a:srgbClr>
              </a:outerShdw>
            </a:effectLst>
            <a:latin typeface="Cambria" pitchFamily="18" charset="0"/>
          </a:endParaRPr>
        </a:p>
      </dsp:txBody>
      <dsp:txXfrm rot="5400000">
        <a:off x="5533626" y="999390"/>
        <a:ext cx="2998173" cy="346510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D21561-A076-4EF9-BFEE-F0E827217381}">
      <dsp:nvSpPr>
        <dsp:cNvPr id="0" name=""/>
        <dsp:cNvSpPr/>
      </dsp:nvSpPr>
      <dsp:spPr>
        <a:xfrm>
          <a:off x="-5373323" y="-822834"/>
          <a:ext cx="6398197" cy="6398197"/>
        </a:xfrm>
        <a:prstGeom prst="blockArc">
          <a:avLst>
            <a:gd name="adj1" fmla="val 18900000"/>
            <a:gd name="adj2" fmla="val 2700000"/>
            <a:gd name="adj3" fmla="val 338"/>
          </a:avLst>
        </a:prstGeom>
        <a:noFill/>
        <a:ln w="15875" cap="rnd" cmpd="sng" algn="ctr">
          <a:solidFill>
            <a:schemeClr val="accent3">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E74CB3F9-17C4-419E-997B-5B3F44090D03}">
      <dsp:nvSpPr>
        <dsp:cNvPr id="0" name=""/>
        <dsp:cNvSpPr/>
      </dsp:nvSpPr>
      <dsp:spPr>
        <a:xfrm>
          <a:off x="448162" y="296937"/>
          <a:ext cx="6830592" cy="594256"/>
        </a:xfrm>
        <a:prstGeom prst="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71691" tIns="45720" rIns="45720" bIns="45720" numCol="1" spcCol="1270" anchor="ctr" anchorCtr="0">
          <a:noAutofit/>
        </a:bodyPr>
        <a:lstStyle/>
        <a:p>
          <a:pPr lvl="0" algn="l"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1. Stratejiyi ne amaçla uyguladığını belirlemek</a:t>
          </a:r>
          <a:endParaRPr lang="tr-TR" sz="1800" kern="1200" dirty="0">
            <a:effectLst>
              <a:outerShdw blurRad="38100" dist="38100" dir="2700000" algn="tl">
                <a:srgbClr val="000000">
                  <a:alpha val="43137"/>
                </a:srgbClr>
              </a:outerShdw>
            </a:effectLst>
            <a:latin typeface="Cambria" pitchFamily="18" charset="0"/>
          </a:endParaRPr>
        </a:p>
      </dsp:txBody>
      <dsp:txXfrm>
        <a:off x="448162" y="296937"/>
        <a:ext cx="6830592" cy="594256"/>
      </dsp:txXfrm>
    </dsp:sp>
    <dsp:sp modelId="{D994C27A-5738-49DE-8EF8-939251551E68}">
      <dsp:nvSpPr>
        <dsp:cNvPr id="0" name=""/>
        <dsp:cNvSpPr/>
      </dsp:nvSpPr>
      <dsp:spPr>
        <a:xfrm>
          <a:off x="76752" y="222655"/>
          <a:ext cx="742820" cy="742820"/>
        </a:xfrm>
        <a:prstGeom prst="lightningBolt">
          <a:avLst/>
        </a:prstGeom>
        <a:solidFill>
          <a:schemeClr val="lt1">
            <a:hueOff val="0"/>
            <a:satOff val="0"/>
            <a:lumOff val="0"/>
            <a:alphaOff val="0"/>
          </a:schemeClr>
        </a:soli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030AF919-C11D-4430-A43A-B36EB1755EAE}">
      <dsp:nvSpPr>
        <dsp:cNvPr id="0" name=""/>
        <dsp:cNvSpPr/>
      </dsp:nvSpPr>
      <dsp:spPr>
        <a:xfrm>
          <a:off x="873988" y="1188036"/>
          <a:ext cx="6404765" cy="594256"/>
        </a:xfrm>
        <a:prstGeom prst="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71691" tIns="45720" rIns="45720" bIns="45720" numCol="1" spcCol="1270" anchor="ctr" anchorCtr="0">
          <a:noAutofit/>
        </a:bodyPr>
        <a:lstStyle/>
        <a:p>
          <a:pPr lvl="0" algn="l"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2. Strateji uygulamalarına model olma veya yüksek sesle düşünmek</a:t>
          </a:r>
          <a:endParaRPr lang="tr-TR" sz="1800" kern="1200" dirty="0">
            <a:effectLst>
              <a:outerShdw blurRad="38100" dist="38100" dir="2700000" algn="tl">
                <a:srgbClr val="000000">
                  <a:alpha val="43137"/>
                </a:srgbClr>
              </a:outerShdw>
            </a:effectLst>
            <a:latin typeface="Cambria" pitchFamily="18" charset="0"/>
          </a:endParaRPr>
        </a:p>
      </dsp:txBody>
      <dsp:txXfrm>
        <a:off x="873988" y="1188036"/>
        <a:ext cx="6404765" cy="594256"/>
      </dsp:txXfrm>
    </dsp:sp>
    <dsp:sp modelId="{48968A8B-C920-433E-9D5D-419A6D3CF085}">
      <dsp:nvSpPr>
        <dsp:cNvPr id="0" name=""/>
        <dsp:cNvSpPr/>
      </dsp:nvSpPr>
      <dsp:spPr>
        <a:xfrm>
          <a:off x="502578" y="1113754"/>
          <a:ext cx="742820" cy="742820"/>
        </a:xfrm>
        <a:prstGeom prst="lightningBolt">
          <a:avLst/>
        </a:prstGeom>
        <a:solidFill>
          <a:schemeClr val="lt1">
            <a:hueOff val="0"/>
            <a:satOff val="0"/>
            <a:lumOff val="0"/>
            <a:alphaOff val="0"/>
          </a:schemeClr>
        </a:soli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FBACC8CB-2BD7-49F8-B451-62055833D4EA}">
      <dsp:nvSpPr>
        <dsp:cNvPr id="0" name=""/>
        <dsp:cNvSpPr/>
      </dsp:nvSpPr>
      <dsp:spPr>
        <a:xfrm>
          <a:off x="1004683" y="2079135"/>
          <a:ext cx="6274071" cy="594256"/>
        </a:xfrm>
        <a:prstGeom prst="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71691" tIns="45720" rIns="45720" bIns="45720" numCol="1" spcCol="1270" anchor="ctr" anchorCtr="0">
          <a:noAutofit/>
        </a:bodyPr>
        <a:lstStyle/>
        <a:p>
          <a:pPr lvl="0" algn="l"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3. Başlangıç uygulamalarına rehber olmak</a:t>
          </a:r>
          <a:endParaRPr lang="tr-TR" sz="1800" kern="1200" dirty="0">
            <a:effectLst>
              <a:outerShdw blurRad="38100" dist="38100" dir="2700000" algn="tl">
                <a:srgbClr val="000000">
                  <a:alpha val="43137"/>
                </a:srgbClr>
              </a:outerShdw>
            </a:effectLst>
            <a:latin typeface="Cambria" pitchFamily="18" charset="0"/>
          </a:endParaRPr>
        </a:p>
      </dsp:txBody>
      <dsp:txXfrm>
        <a:off x="1004683" y="2079135"/>
        <a:ext cx="6274071" cy="594256"/>
      </dsp:txXfrm>
    </dsp:sp>
    <dsp:sp modelId="{0B7EF461-DC33-4DCF-9711-DC78189D85C3}">
      <dsp:nvSpPr>
        <dsp:cNvPr id="0" name=""/>
        <dsp:cNvSpPr/>
      </dsp:nvSpPr>
      <dsp:spPr>
        <a:xfrm>
          <a:off x="633273" y="2004853"/>
          <a:ext cx="742820" cy="742820"/>
        </a:xfrm>
        <a:prstGeom prst="lightningBolt">
          <a:avLst/>
        </a:prstGeom>
        <a:solidFill>
          <a:schemeClr val="lt1">
            <a:hueOff val="0"/>
            <a:satOff val="0"/>
            <a:lumOff val="0"/>
            <a:alphaOff val="0"/>
          </a:schemeClr>
        </a:soli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B0C2875C-177C-4162-BFBE-539C9CD90D31}">
      <dsp:nvSpPr>
        <dsp:cNvPr id="0" name=""/>
        <dsp:cNvSpPr/>
      </dsp:nvSpPr>
      <dsp:spPr>
        <a:xfrm>
          <a:off x="873988" y="2970234"/>
          <a:ext cx="6404765" cy="594256"/>
        </a:xfrm>
        <a:prstGeom prst="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71691" tIns="45720" rIns="45720" bIns="45720" numCol="1" spcCol="1270" anchor="ctr" anchorCtr="0">
          <a:noAutofit/>
        </a:bodyPr>
        <a:lstStyle/>
        <a:p>
          <a:pPr lvl="0" algn="l"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4. Yeni örneklerle bağımsız uygulamalar yapmak</a:t>
          </a:r>
          <a:endParaRPr lang="tr-TR" sz="1800" kern="1200" dirty="0">
            <a:effectLst>
              <a:outerShdw blurRad="38100" dist="38100" dir="2700000" algn="tl">
                <a:srgbClr val="000000">
                  <a:alpha val="43137"/>
                </a:srgbClr>
              </a:outerShdw>
            </a:effectLst>
            <a:latin typeface="Cambria" pitchFamily="18" charset="0"/>
          </a:endParaRPr>
        </a:p>
      </dsp:txBody>
      <dsp:txXfrm>
        <a:off x="873988" y="2970234"/>
        <a:ext cx="6404765" cy="594256"/>
      </dsp:txXfrm>
    </dsp:sp>
    <dsp:sp modelId="{794F2560-44D7-4E48-85C9-0BFA94DECBF1}">
      <dsp:nvSpPr>
        <dsp:cNvPr id="0" name=""/>
        <dsp:cNvSpPr/>
      </dsp:nvSpPr>
      <dsp:spPr>
        <a:xfrm>
          <a:off x="502578" y="2895952"/>
          <a:ext cx="742820" cy="742820"/>
        </a:xfrm>
        <a:prstGeom prst="lightningBolt">
          <a:avLst/>
        </a:prstGeom>
        <a:solidFill>
          <a:schemeClr val="lt1">
            <a:hueOff val="0"/>
            <a:satOff val="0"/>
            <a:lumOff val="0"/>
            <a:alphaOff val="0"/>
          </a:schemeClr>
        </a:soli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AB426511-815F-45E1-BD90-AC11F7CA3816}">
      <dsp:nvSpPr>
        <dsp:cNvPr id="0" name=""/>
        <dsp:cNvSpPr/>
      </dsp:nvSpPr>
      <dsp:spPr>
        <a:xfrm>
          <a:off x="448162" y="3861333"/>
          <a:ext cx="6830592" cy="594256"/>
        </a:xfrm>
        <a:prstGeom prst="rect">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71691" tIns="45720" rIns="45720" bIns="45720" numCol="1" spcCol="1270" anchor="ctr" anchorCtr="0">
          <a:noAutofit/>
        </a:bodyPr>
        <a:lstStyle/>
        <a:p>
          <a:pPr lvl="0" algn="l"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5. Genelleme uygulamalarına yer vermek</a:t>
          </a:r>
          <a:endParaRPr lang="tr-TR" sz="1800" kern="1200" dirty="0">
            <a:effectLst>
              <a:outerShdw blurRad="38100" dist="38100" dir="2700000" algn="tl">
                <a:srgbClr val="000000">
                  <a:alpha val="43137"/>
                </a:srgbClr>
              </a:outerShdw>
            </a:effectLst>
            <a:latin typeface="Cambria" pitchFamily="18" charset="0"/>
          </a:endParaRPr>
        </a:p>
      </dsp:txBody>
      <dsp:txXfrm>
        <a:off x="448162" y="3861333"/>
        <a:ext cx="6830592" cy="594256"/>
      </dsp:txXfrm>
    </dsp:sp>
    <dsp:sp modelId="{CB919F03-E792-4D60-9C37-25C28D20EA17}">
      <dsp:nvSpPr>
        <dsp:cNvPr id="0" name=""/>
        <dsp:cNvSpPr/>
      </dsp:nvSpPr>
      <dsp:spPr>
        <a:xfrm>
          <a:off x="76752" y="3787051"/>
          <a:ext cx="742820" cy="742820"/>
        </a:xfrm>
        <a:prstGeom prst="lightningBolt">
          <a:avLst/>
        </a:prstGeom>
        <a:solidFill>
          <a:schemeClr val="lt1">
            <a:hueOff val="0"/>
            <a:satOff val="0"/>
            <a:lumOff val="0"/>
            <a:alphaOff val="0"/>
          </a:schemeClr>
        </a:soli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141BA9-AD7C-4AA8-AF6A-D8E3A0F391A4}">
      <dsp:nvSpPr>
        <dsp:cNvPr id="0" name=""/>
        <dsp:cNvSpPr/>
      </dsp:nvSpPr>
      <dsp:spPr>
        <a:xfrm>
          <a:off x="791987" y="836"/>
          <a:ext cx="3387292" cy="923823"/>
        </a:xfrm>
        <a:prstGeom prst="roundRect">
          <a:avLst>
            <a:gd name="adj" fmla="val 10000"/>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tr-TR" sz="1800" b="1" kern="1200" dirty="0" smtClean="0">
              <a:effectLst>
                <a:outerShdw blurRad="38100" dist="38100" dir="2700000" algn="tl">
                  <a:srgbClr val="000000">
                    <a:alpha val="43137"/>
                  </a:srgbClr>
                </a:outerShdw>
              </a:effectLst>
              <a:latin typeface="Cambria" pitchFamily="18" charset="0"/>
            </a:rPr>
            <a:t>FORMAL DEĞERLENDİRME</a:t>
          </a:r>
          <a:endParaRPr lang="tr-TR" sz="1800" b="1" kern="1200" dirty="0">
            <a:effectLst>
              <a:outerShdw blurRad="38100" dist="38100" dir="2700000" algn="tl">
                <a:srgbClr val="000000">
                  <a:alpha val="43137"/>
                </a:srgbClr>
              </a:outerShdw>
            </a:effectLst>
            <a:latin typeface="Cambria" pitchFamily="18" charset="0"/>
          </a:endParaRPr>
        </a:p>
      </dsp:txBody>
      <dsp:txXfrm>
        <a:off x="819045" y="27894"/>
        <a:ext cx="3333176" cy="869707"/>
      </dsp:txXfrm>
    </dsp:sp>
    <dsp:sp modelId="{67DD3694-88EE-445F-A986-251AB7F5E7C7}">
      <dsp:nvSpPr>
        <dsp:cNvPr id="0" name=""/>
        <dsp:cNvSpPr/>
      </dsp:nvSpPr>
      <dsp:spPr>
        <a:xfrm>
          <a:off x="1130716" y="924660"/>
          <a:ext cx="338729" cy="692867"/>
        </a:xfrm>
        <a:custGeom>
          <a:avLst/>
          <a:gdLst/>
          <a:ahLst/>
          <a:cxnLst/>
          <a:rect l="0" t="0" r="0" b="0"/>
          <a:pathLst>
            <a:path>
              <a:moveTo>
                <a:pt x="0" y="0"/>
              </a:moveTo>
              <a:lnTo>
                <a:pt x="0" y="692867"/>
              </a:lnTo>
              <a:lnTo>
                <a:pt x="338729" y="692867"/>
              </a:lnTo>
            </a:path>
          </a:pathLst>
        </a:custGeom>
        <a:noFill/>
        <a:ln w="15875" cap="rnd" cmpd="sng" algn="ctr">
          <a:solidFill>
            <a:schemeClr val="accent5">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C5EF236-8CDF-460C-ADF4-4E3597197964}">
      <dsp:nvSpPr>
        <dsp:cNvPr id="0" name=""/>
        <dsp:cNvSpPr/>
      </dsp:nvSpPr>
      <dsp:spPr>
        <a:xfrm>
          <a:off x="1469446" y="1155616"/>
          <a:ext cx="2709834" cy="923823"/>
        </a:xfrm>
        <a:prstGeom prst="roundRect">
          <a:avLst>
            <a:gd name="adj" fmla="val 10000"/>
          </a:avLst>
        </a:prstGeom>
        <a:solidFill>
          <a:schemeClr val="lt1">
            <a:alpha val="90000"/>
            <a:hueOff val="0"/>
            <a:satOff val="0"/>
            <a:lumOff val="0"/>
            <a:alphaOff val="0"/>
          </a:schemeClr>
        </a:soli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tr-TR" sz="1600" i="1" kern="1200" dirty="0" smtClean="0">
              <a:effectLst>
                <a:outerShdw blurRad="38100" dist="38100" dir="2700000" algn="tl">
                  <a:srgbClr val="000000">
                    <a:alpha val="43137"/>
                  </a:srgbClr>
                </a:outerShdw>
              </a:effectLst>
              <a:latin typeface="Cambria" pitchFamily="18" charset="0"/>
            </a:rPr>
            <a:t>Norm bağımlı testler</a:t>
          </a:r>
          <a:r>
            <a:rPr lang="tr-TR" sz="1600" kern="1200" dirty="0" smtClean="0">
              <a:effectLst>
                <a:outerShdw blurRad="38100" dist="38100" dir="2700000" algn="tl">
                  <a:srgbClr val="000000">
                    <a:alpha val="43137"/>
                  </a:srgbClr>
                </a:outerShdw>
              </a:effectLst>
              <a:latin typeface="Cambria" pitchFamily="18" charset="0"/>
            </a:rPr>
            <a:t>, yetenek ve başarı testleri</a:t>
          </a:r>
          <a:endParaRPr lang="tr-TR" sz="1600" kern="1200" dirty="0">
            <a:effectLst>
              <a:outerShdw blurRad="38100" dist="38100" dir="2700000" algn="tl">
                <a:srgbClr val="000000">
                  <a:alpha val="43137"/>
                </a:srgbClr>
              </a:outerShdw>
            </a:effectLst>
            <a:latin typeface="Cambria" pitchFamily="18" charset="0"/>
          </a:endParaRPr>
        </a:p>
      </dsp:txBody>
      <dsp:txXfrm>
        <a:off x="1496504" y="1182674"/>
        <a:ext cx="2655718" cy="869707"/>
      </dsp:txXfrm>
    </dsp:sp>
    <dsp:sp modelId="{1F5006BA-B600-4F93-92CC-E272FE87D727}">
      <dsp:nvSpPr>
        <dsp:cNvPr id="0" name=""/>
        <dsp:cNvSpPr/>
      </dsp:nvSpPr>
      <dsp:spPr>
        <a:xfrm>
          <a:off x="1130716" y="924660"/>
          <a:ext cx="338729" cy="1847647"/>
        </a:xfrm>
        <a:custGeom>
          <a:avLst/>
          <a:gdLst/>
          <a:ahLst/>
          <a:cxnLst/>
          <a:rect l="0" t="0" r="0" b="0"/>
          <a:pathLst>
            <a:path>
              <a:moveTo>
                <a:pt x="0" y="0"/>
              </a:moveTo>
              <a:lnTo>
                <a:pt x="0" y="1847647"/>
              </a:lnTo>
              <a:lnTo>
                <a:pt x="338729" y="1847647"/>
              </a:lnTo>
            </a:path>
          </a:pathLst>
        </a:custGeom>
        <a:noFill/>
        <a:ln w="15875" cap="rnd" cmpd="sng" algn="ctr">
          <a:solidFill>
            <a:schemeClr val="accent5">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5E873BB-9676-46D3-B243-3C450E2DA8FF}">
      <dsp:nvSpPr>
        <dsp:cNvPr id="0" name=""/>
        <dsp:cNvSpPr/>
      </dsp:nvSpPr>
      <dsp:spPr>
        <a:xfrm>
          <a:off x="1469446" y="2310396"/>
          <a:ext cx="2709834" cy="923823"/>
        </a:xfrm>
        <a:prstGeom prst="roundRect">
          <a:avLst>
            <a:gd name="adj" fmla="val 10000"/>
          </a:avLst>
        </a:prstGeom>
        <a:solidFill>
          <a:schemeClr val="lt1">
            <a:alpha val="90000"/>
            <a:hueOff val="0"/>
            <a:satOff val="0"/>
            <a:lumOff val="0"/>
            <a:alphaOff val="0"/>
          </a:schemeClr>
        </a:solidFill>
        <a:ln w="9525" cap="rnd" cmpd="sng" algn="ctr">
          <a:solidFill>
            <a:schemeClr val="accent4">
              <a:hueOff val="-98522"/>
              <a:satOff val="2942"/>
              <a:lumOff val="1137"/>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tr-TR" sz="1600" kern="1200" dirty="0" smtClean="0">
              <a:effectLst>
                <a:outerShdw blurRad="38100" dist="38100" dir="2700000" algn="tl">
                  <a:srgbClr val="000000">
                    <a:alpha val="43137"/>
                  </a:srgbClr>
                </a:outerShdw>
              </a:effectLst>
              <a:latin typeface="Cambria" pitchFamily="18" charset="0"/>
            </a:rPr>
            <a:t>Bu ölçü araçları geçerlik problemi nedeniyle sınıf değerlendirmeleri ile desteklenmelidir.</a:t>
          </a:r>
          <a:endParaRPr lang="tr-TR" sz="1600" kern="1200" dirty="0">
            <a:effectLst>
              <a:outerShdw blurRad="38100" dist="38100" dir="2700000" algn="tl">
                <a:srgbClr val="000000">
                  <a:alpha val="43137"/>
                </a:srgbClr>
              </a:outerShdw>
            </a:effectLst>
            <a:latin typeface="Cambria" pitchFamily="18" charset="0"/>
          </a:endParaRPr>
        </a:p>
      </dsp:txBody>
      <dsp:txXfrm>
        <a:off x="1496504" y="2337454"/>
        <a:ext cx="2655718" cy="869707"/>
      </dsp:txXfrm>
    </dsp:sp>
    <dsp:sp modelId="{76839E26-2925-4D38-9C25-D1DFFF2D55F8}">
      <dsp:nvSpPr>
        <dsp:cNvPr id="0" name=""/>
        <dsp:cNvSpPr/>
      </dsp:nvSpPr>
      <dsp:spPr>
        <a:xfrm>
          <a:off x="4641191" y="836"/>
          <a:ext cx="3387292" cy="923823"/>
        </a:xfrm>
        <a:prstGeom prst="roundRect">
          <a:avLst>
            <a:gd name="adj" fmla="val 10000"/>
          </a:avLst>
        </a:prstGeom>
        <a:gradFill rotWithShape="0">
          <a:gsLst>
            <a:gs pos="0">
              <a:schemeClr val="accent4">
                <a:hueOff val="-492612"/>
                <a:satOff val="14709"/>
                <a:lumOff val="5686"/>
                <a:alphaOff val="0"/>
                <a:tint val="96000"/>
                <a:lumMod val="104000"/>
              </a:schemeClr>
            </a:gs>
            <a:gs pos="100000">
              <a:schemeClr val="accent4">
                <a:hueOff val="-492612"/>
                <a:satOff val="14709"/>
                <a:lumOff val="5686"/>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tr-TR" sz="1800" b="1" kern="1200" dirty="0" smtClean="0">
              <a:effectLst>
                <a:outerShdw blurRad="38100" dist="38100" dir="2700000" algn="tl">
                  <a:srgbClr val="000000">
                    <a:alpha val="43137"/>
                  </a:srgbClr>
                </a:outerShdw>
              </a:effectLst>
              <a:latin typeface="Cambria" pitchFamily="18" charset="0"/>
            </a:rPr>
            <a:t>SINIF DEĞERLENDİRMELERİ</a:t>
          </a:r>
          <a:endParaRPr lang="tr-TR" sz="1800" b="1" kern="1200" dirty="0">
            <a:effectLst>
              <a:outerShdw blurRad="38100" dist="38100" dir="2700000" algn="tl">
                <a:srgbClr val="000000">
                  <a:alpha val="43137"/>
                </a:srgbClr>
              </a:outerShdw>
            </a:effectLst>
            <a:latin typeface="Cambria" pitchFamily="18" charset="0"/>
          </a:endParaRPr>
        </a:p>
      </dsp:txBody>
      <dsp:txXfrm>
        <a:off x="4668249" y="27894"/>
        <a:ext cx="3333176" cy="869707"/>
      </dsp:txXfrm>
    </dsp:sp>
    <dsp:sp modelId="{7E889F70-0D3E-4B64-813C-E5790608E89E}">
      <dsp:nvSpPr>
        <dsp:cNvPr id="0" name=""/>
        <dsp:cNvSpPr/>
      </dsp:nvSpPr>
      <dsp:spPr>
        <a:xfrm>
          <a:off x="4979921" y="924660"/>
          <a:ext cx="338729" cy="692867"/>
        </a:xfrm>
        <a:custGeom>
          <a:avLst/>
          <a:gdLst/>
          <a:ahLst/>
          <a:cxnLst/>
          <a:rect l="0" t="0" r="0" b="0"/>
          <a:pathLst>
            <a:path>
              <a:moveTo>
                <a:pt x="0" y="0"/>
              </a:moveTo>
              <a:lnTo>
                <a:pt x="0" y="692867"/>
              </a:lnTo>
              <a:lnTo>
                <a:pt x="338729" y="692867"/>
              </a:lnTo>
            </a:path>
          </a:pathLst>
        </a:custGeom>
        <a:noFill/>
        <a:ln w="15875" cap="rnd" cmpd="sng" algn="ctr">
          <a:solidFill>
            <a:schemeClr val="accent5">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ACDAC59-5DF3-4796-89D7-217E952C9A2E}">
      <dsp:nvSpPr>
        <dsp:cNvPr id="0" name=""/>
        <dsp:cNvSpPr/>
      </dsp:nvSpPr>
      <dsp:spPr>
        <a:xfrm>
          <a:off x="5318650" y="1155616"/>
          <a:ext cx="2709834" cy="923823"/>
        </a:xfrm>
        <a:prstGeom prst="roundRect">
          <a:avLst>
            <a:gd name="adj" fmla="val 10000"/>
          </a:avLst>
        </a:prstGeom>
        <a:solidFill>
          <a:schemeClr val="lt1">
            <a:alpha val="90000"/>
            <a:hueOff val="0"/>
            <a:satOff val="0"/>
            <a:lumOff val="0"/>
            <a:alphaOff val="0"/>
          </a:schemeClr>
        </a:solidFill>
        <a:ln w="9525" cap="rnd" cmpd="sng" algn="ctr">
          <a:solidFill>
            <a:schemeClr val="accent4">
              <a:hueOff val="-197045"/>
              <a:satOff val="5884"/>
              <a:lumOff val="2274"/>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tr-TR" sz="1600" i="1" kern="1200" dirty="0" smtClean="0">
              <a:effectLst>
                <a:outerShdw blurRad="38100" dist="38100" dir="2700000" algn="tl">
                  <a:srgbClr val="000000">
                    <a:alpha val="43137"/>
                  </a:srgbClr>
                </a:outerShdw>
              </a:effectLst>
              <a:latin typeface="Cambria" pitchFamily="18" charset="0"/>
            </a:rPr>
            <a:t>Ölçüt bağımlı testler; </a:t>
          </a:r>
          <a:r>
            <a:rPr lang="tr-TR" sz="1600" kern="1200" dirty="0" smtClean="0">
              <a:effectLst>
                <a:outerShdw blurRad="38100" dist="38100" dir="2700000" algn="tl">
                  <a:srgbClr val="000000">
                    <a:alpha val="43137"/>
                  </a:srgbClr>
                </a:outerShdw>
              </a:effectLst>
              <a:latin typeface="Cambria" pitchFamily="18" charset="0"/>
            </a:rPr>
            <a:t>belirlenen ölçüte göre bir alanda performans belirleme</a:t>
          </a:r>
          <a:endParaRPr lang="tr-TR" sz="1600" kern="1200" dirty="0">
            <a:effectLst>
              <a:outerShdw blurRad="38100" dist="38100" dir="2700000" algn="tl">
                <a:srgbClr val="000000">
                  <a:alpha val="43137"/>
                </a:srgbClr>
              </a:outerShdw>
            </a:effectLst>
            <a:latin typeface="Cambria" pitchFamily="18" charset="0"/>
          </a:endParaRPr>
        </a:p>
      </dsp:txBody>
      <dsp:txXfrm>
        <a:off x="5345708" y="1182674"/>
        <a:ext cx="2655718" cy="869707"/>
      </dsp:txXfrm>
    </dsp:sp>
    <dsp:sp modelId="{AFD21C36-C564-410E-AD2D-CDDF45413757}">
      <dsp:nvSpPr>
        <dsp:cNvPr id="0" name=""/>
        <dsp:cNvSpPr/>
      </dsp:nvSpPr>
      <dsp:spPr>
        <a:xfrm>
          <a:off x="4979921" y="924660"/>
          <a:ext cx="338729" cy="1847647"/>
        </a:xfrm>
        <a:custGeom>
          <a:avLst/>
          <a:gdLst/>
          <a:ahLst/>
          <a:cxnLst/>
          <a:rect l="0" t="0" r="0" b="0"/>
          <a:pathLst>
            <a:path>
              <a:moveTo>
                <a:pt x="0" y="0"/>
              </a:moveTo>
              <a:lnTo>
                <a:pt x="0" y="1847647"/>
              </a:lnTo>
              <a:lnTo>
                <a:pt x="338729" y="1847647"/>
              </a:lnTo>
            </a:path>
          </a:pathLst>
        </a:custGeom>
        <a:noFill/>
        <a:ln w="15875" cap="rnd" cmpd="sng" algn="ctr">
          <a:solidFill>
            <a:schemeClr val="accent5">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40737481-3FFC-4649-977E-D4ECE8F284CB}">
      <dsp:nvSpPr>
        <dsp:cNvPr id="0" name=""/>
        <dsp:cNvSpPr/>
      </dsp:nvSpPr>
      <dsp:spPr>
        <a:xfrm>
          <a:off x="5318650" y="2310396"/>
          <a:ext cx="2709834" cy="923823"/>
        </a:xfrm>
        <a:prstGeom prst="roundRect">
          <a:avLst>
            <a:gd name="adj" fmla="val 10000"/>
          </a:avLst>
        </a:prstGeom>
        <a:solidFill>
          <a:schemeClr val="lt1">
            <a:alpha val="90000"/>
            <a:hueOff val="0"/>
            <a:satOff val="0"/>
            <a:lumOff val="0"/>
            <a:alphaOff val="0"/>
          </a:schemeClr>
        </a:solidFill>
        <a:ln w="9525" cap="rnd" cmpd="sng" algn="ctr">
          <a:solidFill>
            <a:schemeClr val="accent4">
              <a:hueOff val="-295567"/>
              <a:satOff val="8825"/>
              <a:lumOff val="3412"/>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tr-TR" sz="1600" i="1" kern="1200" dirty="0" smtClean="0">
              <a:effectLst>
                <a:outerShdw blurRad="38100" dist="38100" dir="2700000" algn="tl">
                  <a:srgbClr val="000000">
                    <a:alpha val="43137"/>
                  </a:srgbClr>
                </a:outerShdw>
              </a:effectLst>
              <a:latin typeface="Cambria" pitchFamily="18" charset="0"/>
            </a:rPr>
            <a:t>Müfredat temelli değerlendirme; </a:t>
          </a:r>
          <a:r>
            <a:rPr lang="tr-TR" sz="1600" kern="1200" dirty="0" smtClean="0">
              <a:effectLst>
                <a:outerShdw blurRad="38100" dist="38100" dir="2700000" algn="tl">
                  <a:srgbClr val="000000">
                    <a:alpha val="43137"/>
                  </a:srgbClr>
                </a:outerShdw>
              </a:effectLst>
              <a:latin typeface="Cambria" pitchFamily="18" charset="0"/>
            </a:rPr>
            <a:t>takip edilen müfredattan alınan materyaller ile değerlendirme</a:t>
          </a:r>
          <a:endParaRPr lang="tr-TR" sz="1600" kern="1200" dirty="0">
            <a:effectLst>
              <a:outerShdw blurRad="38100" dist="38100" dir="2700000" algn="tl">
                <a:srgbClr val="000000">
                  <a:alpha val="43137"/>
                </a:srgbClr>
              </a:outerShdw>
            </a:effectLst>
            <a:latin typeface="Cambria" pitchFamily="18" charset="0"/>
          </a:endParaRPr>
        </a:p>
      </dsp:txBody>
      <dsp:txXfrm>
        <a:off x="5345708" y="2337454"/>
        <a:ext cx="2655718" cy="869707"/>
      </dsp:txXfrm>
    </dsp:sp>
    <dsp:sp modelId="{989EF2E1-4912-4CA5-A20B-8C1ADE250DE7}">
      <dsp:nvSpPr>
        <dsp:cNvPr id="0" name=""/>
        <dsp:cNvSpPr/>
      </dsp:nvSpPr>
      <dsp:spPr>
        <a:xfrm>
          <a:off x="4979921" y="924660"/>
          <a:ext cx="338729" cy="3002427"/>
        </a:xfrm>
        <a:custGeom>
          <a:avLst/>
          <a:gdLst/>
          <a:ahLst/>
          <a:cxnLst/>
          <a:rect l="0" t="0" r="0" b="0"/>
          <a:pathLst>
            <a:path>
              <a:moveTo>
                <a:pt x="0" y="0"/>
              </a:moveTo>
              <a:lnTo>
                <a:pt x="0" y="3002427"/>
              </a:lnTo>
              <a:lnTo>
                <a:pt x="338729" y="3002427"/>
              </a:lnTo>
            </a:path>
          </a:pathLst>
        </a:custGeom>
        <a:noFill/>
        <a:ln w="15875" cap="rnd" cmpd="sng" algn="ctr">
          <a:solidFill>
            <a:schemeClr val="accent5">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FA27D30-F9EE-4E23-A5CE-5E349CF2D50E}">
      <dsp:nvSpPr>
        <dsp:cNvPr id="0" name=""/>
        <dsp:cNvSpPr/>
      </dsp:nvSpPr>
      <dsp:spPr>
        <a:xfrm>
          <a:off x="5318650" y="3465175"/>
          <a:ext cx="2709834" cy="923823"/>
        </a:xfrm>
        <a:prstGeom prst="roundRect">
          <a:avLst>
            <a:gd name="adj" fmla="val 10000"/>
          </a:avLst>
        </a:prstGeom>
        <a:solidFill>
          <a:schemeClr val="lt1">
            <a:alpha val="90000"/>
            <a:hueOff val="0"/>
            <a:satOff val="0"/>
            <a:lumOff val="0"/>
            <a:alphaOff val="0"/>
          </a:schemeClr>
        </a:solidFill>
        <a:ln w="9525" cap="rnd" cmpd="sng" algn="ctr">
          <a:solidFill>
            <a:schemeClr val="accent4">
              <a:hueOff val="-394089"/>
              <a:satOff val="11767"/>
              <a:lumOff val="4549"/>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tr-TR" sz="1600" i="1" kern="1200" dirty="0" smtClean="0">
              <a:effectLst>
                <a:outerShdw blurRad="38100" dist="38100" dir="2700000" algn="tl">
                  <a:srgbClr val="000000">
                    <a:alpha val="43137"/>
                  </a:srgbClr>
                </a:outerShdw>
              </a:effectLst>
              <a:latin typeface="Cambria" pitchFamily="18" charset="0"/>
            </a:rPr>
            <a:t>Portfolyo değerlendirme</a:t>
          </a:r>
          <a:r>
            <a:rPr lang="tr-TR" sz="1600" kern="1200" dirty="0" smtClean="0">
              <a:effectLst>
                <a:outerShdw blurRad="38100" dist="38100" dir="2700000" algn="tl">
                  <a:srgbClr val="000000">
                    <a:alpha val="43137"/>
                  </a:srgbClr>
                </a:outerShdw>
              </a:effectLst>
              <a:latin typeface="Cambria" pitchFamily="18" charset="0"/>
            </a:rPr>
            <a:t>; öğrenmeyle ilgili çalışmaların bir amaç doğrultusunda toplanması </a:t>
          </a:r>
          <a:endParaRPr lang="tr-TR" sz="1600" kern="1200" dirty="0">
            <a:effectLst>
              <a:outerShdw blurRad="38100" dist="38100" dir="2700000" algn="tl">
                <a:srgbClr val="000000">
                  <a:alpha val="43137"/>
                </a:srgbClr>
              </a:outerShdw>
            </a:effectLst>
            <a:latin typeface="Cambria" pitchFamily="18" charset="0"/>
          </a:endParaRPr>
        </a:p>
      </dsp:txBody>
      <dsp:txXfrm>
        <a:off x="5345708" y="3492233"/>
        <a:ext cx="2655718" cy="869707"/>
      </dsp:txXfrm>
    </dsp:sp>
    <dsp:sp modelId="{5F5C9A08-C496-46B7-B507-95819B81D2EF}">
      <dsp:nvSpPr>
        <dsp:cNvPr id="0" name=""/>
        <dsp:cNvSpPr/>
      </dsp:nvSpPr>
      <dsp:spPr>
        <a:xfrm>
          <a:off x="4979921" y="924660"/>
          <a:ext cx="338729" cy="4157207"/>
        </a:xfrm>
        <a:custGeom>
          <a:avLst/>
          <a:gdLst/>
          <a:ahLst/>
          <a:cxnLst/>
          <a:rect l="0" t="0" r="0" b="0"/>
          <a:pathLst>
            <a:path>
              <a:moveTo>
                <a:pt x="0" y="0"/>
              </a:moveTo>
              <a:lnTo>
                <a:pt x="0" y="4157207"/>
              </a:lnTo>
              <a:lnTo>
                <a:pt x="338729" y="4157207"/>
              </a:lnTo>
            </a:path>
          </a:pathLst>
        </a:custGeom>
        <a:noFill/>
        <a:ln w="15875" cap="rnd" cmpd="sng" algn="ctr">
          <a:solidFill>
            <a:schemeClr val="accent5">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3EA19B8-6568-4D15-96E2-A21185542C73}">
      <dsp:nvSpPr>
        <dsp:cNvPr id="0" name=""/>
        <dsp:cNvSpPr/>
      </dsp:nvSpPr>
      <dsp:spPr>
        <a:xfrm>
          <a:off x="5318650" y="4619955"/>
          <a:ext cx="2709834" cy="923823"/>
        </a:xfrm>
        <a:prstGeom prst="roundRect">
          <a:avLst>
            <a:gd name="adj" fmla="val 10000"/>
          </a:avLst>
        </a:prstGeom>
        <a:solidFill>
          <a:schemeClr val="lt1">
            <a:alpha val="90000"/>
            <a:hueOff val="0"/>
            <a:satOff val="0"/>
            <a:lumOff val="0"/>
            <a:alphaOff val="0"/>
          </a:schemeClr>
        </a:solidFill>
        <a:ln w="9525" cap="rnd" cmpd="sng" algn="ctr">
          <a:solidFill>
            <a:schemeClr val="accent4">
              <a:hueOff val="-492612"/>
              <a:satOff val="14709"/>
              <a:lumOff val="5686"/>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tr-TR" sz="1600" i="1" kern="1200" dirty="0" smtClean="0">
              <a:effectLst>
                <a:outerShdw blurRad="38100" dist="38100" dir="2700000" algn="tl">
                  <a:srgbClr val="000000">
                    <a:alpha val="43137"/>
                  </a:srgbClr>
                </a:outerShdw>
              </a:effectLst>
              <a:latin typeface="Cambria" pitchFamily="18" charset="0"/>
            </a:rPr>
            <a:t>Gözlemler: </a:t>
          </a:r>
          <a:r>
            <a:rPr lang="tr-TR" sz="1600" i="0" kern="1200" dirty="0" smtClean="0">
              <a:effectLst>
                <a:outerShdw blurRad="38100" dist="38100" dir="2700000" algn="tl">
                  <a:srgbClr val="000000">
                    <a:alpha val="43137"/>
                  </a:srgbClr>
                </a:outerShdw>
              </a:effectLst>
              <a:latin typeface="Cambria" pitchFamily="18" charset="0"/>
            </a:rPr>
            <a:t>gözlem yoluyla akademik ve davranış özelliklerin belirlenmesi</a:t>
          </a:r>
          <a:endParaRPr lang="tr-TR" sz="1600" i="1" kern="1200" dirty="0">
            <a:effectLst>
              <a:outerShdw blurRad="38100" dist="38100" dir="2700000" algn="tl">
                <a:srgbClr val="000000">
                  <a:alpha val="43137"/>
                </a:srgbClr>
              </a:outerShdw>
            </a:effectLst>
            <a:latin typeface="Cambria" pitchFamily="18" charset="0"/>
          </a:endParaRPr>
        </a:p>
      </dsp:txBody>
      <dsp:txXfrm>
        <a:off x="5345708" y="4647013"/>
        <a:ext cx="2655718" cy="8697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F3DECD-C80F-4913-8062-ADAF3A6A9F7E}">
      <dsp:nvSpPr>
        <dsp:cNvPr id="0" name=""/>
        <dsp:cNvSpPr/>
      </dsp:nvSpPr>
      <dsp:spPr>
        <a:xfrm>
          <a:off x="1026349" y="68"/>
          <a:ext cx="6146387" cy="558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lvl="0" algn="l"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Öğrencinin yeteneği ve akademik başarısı arasında fark var mı?</a:t>
          </a:r>
          <a:endParaRPr lang="tr-TR" sz="1800" kern="1200" dirty="0">
            <a:effectLst>
              <a:outerShdw blurRad="38100" dist="38100" dir="2700000" algn="tl">
                <a:srgbClr val="000000">
                  <a:alpha val="43137"/>
                </a:srgbClr>
              </a:outerShdw>
            </a:effectLst>
            <a:latin typeface="Cambria" pitchFamily="18" charset="0"/>
          </a:endParaRPr>
        </a:p>
      </dsp:txBody>
      <dsp:txXfrm>
        <a:off x="1026349" y="68"/>
        <a:ext cx="6146387" cy="558762"/>
      </dsp:txXfrm>
    </dsp:sp>
    <dsp:sp modelId="{BF753D85-0A6D-4453-B9A9-A1E1FEF62118}">
      <dsp:nvSpPr>
        <dsp:cNvPr id="0" name=""/>
        <dsp:cNvSpPr/>
      </dsp:nvSpPr>
      <dsp:spPr>
        <a:xfrm>
          <a:off x="1026349" y="558830"/>
          <a:ext cx="1438254" cy="1138219"/>
        </a:xfrm>
        <a:prstGeom prst="chevron">
          <a:avLst>
            <a:gd name="adj" fmla="val 70610"/>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971EF98-B556-4637-917C-2A5A8B33A0AA}">
      <dsp:nvSpPr>
        <dsp:cNvPr id="0" name=""/>
        <dsp:cNvSpPr/>
      </dsp:nvSpPr>
      <dsp:spPr>
        <a:xfrm>
          <a:off x="1890258" y="558830"/>
          <a:ext cx="1438254" cy="1138219"/>
        </a:xfrm>
        <a:prstGeom prst="chevron">
          <a:avLst>
            <a:gd name="adj" fmla="val 70610"/>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00644E4-39F3-44F4-94C1-B0E182BD743A}">
      <dsp:nvSpPr>
        <dsp:cNvPr id="0" name=""/>
        <dsp:cNvSpPr/>
      </dsp:nvSpPr>
      <dsp:spPr>
        <a:xfrm>
          <a:off x="2754850" y="558830"/>
          <a:ext cx="1438254" cy="1138219"/>
        </a:xfrm>
        <a:prstGeom prst="chevron">
          <a:avLst>
            <a:gd name="adj" fmla="val 70610"/>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C8260CE-4ABA-4C6A-852A-18CFED48AC81}">
      <dsp:nvSpPr>
        <dsp:cNvPr id="0" name=""/>
        <dsp:cNvSpPr/>
      </dsp:nvSpPr>
      <dsp:spPr>
        <a:xfrm>
          <a:off x="3618759" y="558830"/>
          <a:ext cx="1438254" cy="1138219"/>
        </a:xfrm>
        <a:prstGeom prst="chevron">
          <a:avLst>
            <a:gd name="adj" fmla="val 70610"/>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83B9DBA-1CA8-4F6E-9929-C52BA4982A28}">
      <dsp:nvSpPr>
        <dsp:cNvPr id="0" name=""/>
        <dsp:cNvSpPr/>
      </dsp:nvSpPr>
      <dsp:spPr>
        <a:xfrm>
          <a:off x="4483351" y="558830"/>
          <a:ext cx="1438254" cy="1138219"/>
        </a:xfrm>
        <a:prstGeom prst="chevron">
          <a:avLst>
            <a:gd name="adj" fmla="val 70610"/>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5FC6D8E-BBED-407E-B73B-50D4F1242223}">
      <dsp:nvSpPr>
        <dsp:cNvPr id="0" name=""/>
        <dsp:cNvSpPr/>
      </dsp:nvSpPr>
      <dsp:spPr>
        <a:xfrm>
          <a:off x="5347260" y="558830"/>
          <a:ext cx="1438254" cy="1138219"/>
        </a:xfrm>
        <a:prstGeom prst="chevron">
          <a:avLst>
            <a:gd name="adj" fmla="val 70610"/>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F0727D57-F9CF-4A24-8ADB-736DEFEDF2EE}">
      <dsp:nvSpPr>
        <dsp:cNvPr id="0" name=""/>
        <dsp:cNvSpPr/>
      </dsp:nvSpPr>
      <dsp:spPr>
        <a:xfrm>
          <a:off x="6211851" y="558830"/>
          <a:ext cx="1438254" cy="1138219"/>
        </a:xfrm>
        <a:prstGeom prst="chevron">
          <a:avLst>
            <a:gd name="adj" fmla="val 70610"/>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8885D99-92B1-45E5-831B-6D956C4265EE}">
      <dsp:nvSpPr>
        <dsp:cNvPr id="0" name=""/>
        <dsp:cNvSpPr/>
      </dsp:nvSpPr>
      <dsp:spPr>
        <a:xfrm>
          <a:off x="1026349" y="672652"/>
          <a:ext cx="6226290" cy="910575"/>
        </a:xfrm>
        <a:prstGeom prst="rect">
          <a:avLst/>
        </a:prstGeom>
        <a:solidFill>
          <a:schemeClr val="lt1">
            <a:hueOff val="0"/>
            <a:satOff val="0"/>
            <a:lumOff val="0"/>
            <a:alphaOff val="0"/>
          </a:schemeClr>
        </a:soli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l"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En yaygın olarak kullanılan ölçüttür. Zeka testi ve başarı testi puanları arasındaki farka bakılır. Zeka testi ortalama veya üstü olup başarı testi düşük olan çocuklar için tanı konabilir.</a:t>
          </a:r>
          <a:endParaRPr lang="tr-TR" sz="1800" kern="1200" dirty="0">
            <a:effectLst>
              <a:outerShdw blurRad="38100" dist="38100" dir="2700000" algn="tl">
                <a:srgbClr val="000000">
                  <a:alpha val="43137"/>
                </a:srgbClr>
              </a:outerShdw>
            </a:effectLst>
            <a:latin typeface="Cambria" pitchFamily="18" charset="0"/>
          </a:endParaRPr>
        </a:p>
      </dsp:txBody>
      <dsp:txXfrm>
        <a:off x="1026349" y="672652"/>
        <a:ext cx="6226290" cy="910575"/>
      </dsp:txXfrm>
    </dsp:sp>
    <dsp:sp modelId="{5F171060-13CC-4B52-8570-7765BCB194F8}">
      <dsp:nvSpPr>
        <dsp:cNvPr id="0" name=""/>
        <dsp:cNvSpPr/>
      </dsp:nvSpPr>
      <dsp:spPr>
        <a:xfrm>
          <a:off x="1026349" y="1779800"/>
          <a:ext cx="6146387" cy="558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lvl="0" algn="l"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Öğrenme problemi dili anlamayı içeren temel psikolojik süreçlerin bir sonucu mudur?</a:t>
          </a:r>
          <a:endParaRPr lang="tr-TR" sz="1800" kern="1200" dirty="0">
            <a:effectLst>
              <a:outerShdw blurRad="38100" dist="38100" dir="2700000" algn="tl">
                <a:srgbClr val="000000">
                  <a:alpha val="43137"/>
                </a:srgbClr>
              </a:outerShdw>
            </a:effectLst>
            <a:latin typeface="Cambria" pitchFamily="18" charset="0"/>
          </a:endParaRPr>
        </a:p>
      </dsp:txBody>
      <dsp:txXfrm>
        <a:off x="1026349" y="1779800"/>
        <a:ext cx="6146387" cy="558762"/>
      </dsp:txXfrm>
    </dsp:sp>
    <dsp:sp modelId="{7A04C8E2-BA6F-4DB7-97CB-B37FA0B556B2}">
      <dsp:nvSpPr>
        <dsp:cNvPr id="0" name=""/>
        <dsp:cNvSpPr/>
      </dsp:nvSpPr>
      <dsp:spPr>
        <a:xfrm>
          <a:off x="1026349" y="2338563"/>
          <a:ext cx="1438254" cy="1138219"/>
        </a:xfrm>
        <a:prstGeom prst="chevron">
          <a:avLst>
            <a:gd name="adj" fmla="val 70610"/>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F6F429E-9DCD-4EB1-B69A-D31043BC8175}">
      <dsp:nvSpPr>
        <dsp:cNvPr id="0" name=""/>
        <dsp:cNvSpPr/>
      </dsp:nvSpPr>
      <dsp:spPr>
        <a:xfrm>
          <a:off x="1890258" y="2338563"/>
          <a:ext cx="1438254" cy="1138219"/>
        </a:xfrm>
        <a:prstGeom prst="chevron">
          <a:avLst>
            <a:gd name="adj" fmla="val 70610"/>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AFBF418-9CF6-4ED6-BE57-E6DA6CA9CE4E}">
      <dsp:nvSpPr>
        <dsp:cNvPr id="0" name=""/>
        <dsp:cNvSpPr/>
      </dsp:nvSpPr>
      <dsp:spPr>
        <a:xfrm>
          <a:off x="2754850" y="2338563"/>
          <a:ext cx="1438254" cy="1138219"/>
        </a:xfrm>
        <a:prstGeom prst="chevron">
          <a:avLst>
            <a:gd name="adj" fmla="val 70610"/>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C9BF3471-30EB-4B8F-AFB7-CE25591E1C0B}">
      <dsp:nvSpPr>
        <dsp:cNvPr id="0" name=""/>
        <dsp:cNvSpPr/>
      </dsp:nvSpPr>
      <dsp:spPr>
        <a:xfrm>
          <a:off x="3618759" y="2338563"/>
          <a:ext cx="1438254" cy="1138219"/>
        </a:xfrm>
        <a:prstGeom prst="chevron">
          <a:avLst>
            <a:gd name="adj" fmla="val 70610"/>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E9133767-9ED6-496F-88A8-5D7685CFE43D}">
      <dsp:nvSpPr>
        <dsp:cNvPr id="0" name=""/>
        <dsp:cNvSpPr/>
      </dsp:nvSpPr>
      <dsp:spPr>
        <a:xfrm>
          <a:off x="4483351" y="2338563"/>
          <a:ext cx="1438254" cy="1138219"/>
        </a:xfrm>
        <a:prstGeom prst="chevron">
          <a:avLst>
            <a:gd name="adj" fmla="val 70610"/>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C4BD6A53-482F-4C5E-BE79-BF22338718F2}">
      <dsp:nvSpPr>
        <dsp:cNvPr id="0" name=""/>
        <dsp:cNvSpPr/>
      </dsp:nvSpPr>
      <dsp:spPr>
        <a:xfrm>
          <a:off x="5347260" y="2338563"/>
          <a:ext cx="1438254" cy="1138219"/>
        </a:xfrm>
        <a:prstGeom prst="chevron">
          <a:avLst>
            <a:gd name="adj" fmla="val 70610"/>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C442715-E452-4B97-952F-8FBA9DF05A48}">
      <dsp:nvSpPr>
        <dsp:cNvPr id="0" name=""/>
        <dsp:cNvSpPr/>
      </dsp:nvSpPr>
      <dsp:spPr>
        <a:xfrm>
          <a:off x="6211851" y="2338563"/>
          <a:ext cx="1438254" cy="1138219"/>
        </a:xfrm>
        <a:prstGeom prst="chevron">
          <a:avLst>
            <a:gd name="adj" fmla="val 70610"/>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3523D02-CA8E-417F-854D-B0AA5FEA8935}">
      <dsp:nvSpPr>
        <dsp:cNvPr id="0" name=""/>
        <dsp:cNvSpPr/>
      </dsp:nvSpPr>
      <dsp:spPr>
        <a:xfrm>
          <a:off x="1026349" y="2452385"/>
          <a:ext cx="6226290" cy="910575"/>
        </a:xfrm>
        <a:prstGeom prst="rect">
          <a:avLst/>
        </a:prstGeom>
        <a:solidFill>
          <a:schemeClr val="lt1">
            <a:hueOff val="0"/>
            <a:satOff val="0"/>
            <a:lumOff val="0"/>
            <a:alphaOff val="0"/>
          </a:schemeClr>
        </a:soli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l"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Duyu-motor beceriler, görsel-işitsel işlemleme, dikkat, hafıza gibi bilişsel becerilerde problem olup olmadığına bakılır.</a:t>
          </a:r>
          <a:endParaRPr lang="tr-TR" sz="1800" kern="1200" dirty="0">
            <a:effectLst>
              <a:outerShdw blurRad="38100" dist="38100" dir="2700000" algn="tl">
                <a:srgbClr val="000000">
                  <a:alpha val="43137"/>
                </a:srgbClr>
              </a:outerShdw>
            </a:effectLst>
            <a:latin typeface="Cambria" pitchFamily="18" charset="0"/>
          </a:endParaRPr>
        </a:p>
      </dsp:txBody>
      <dsp:txXfrm>
        <a:off x="1026349" y="2452385"/>
        <a:ext cx="6226290" cy="910575"/>
      </dsp:txXfrm>
    </dsp:sp>
    <dsp:sp modelId="{90CBFC91-0215-4B48-9DEE-61E4A7F67236}">
      <dsp:nvSpPr>
        <dsp:cNvPr id="0" name=""/>
        <dsp:cNvSpPr/>
      </dsp:nvSpPr>
      <dsp:spPr>
        <a:xfrm>
          <a:off x="1026349" y="3559533"/>
          <a:ext cx="6146387" cy="558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lvl="0" algn="l"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Diğer olası nedenler bertaraf edilmekte midir?</a:t>
          </a:r>
          <a:endParaRPr lang="tr-TR" sz="1800" kern="1200" dirty="0">
            <a:effectLst>
              <a:outerShdw blurRad="38100" dist="38100" dir="2700000" algn="tl">
                <a:srgbClr val="000000">
                  <a:alpha val="43137"/>
                </a:srgbClr>
              </a:outerShdw>
            </a:effectLst>
            <a:latin typeface="Cambria" pitchFamily="18" charset="0"/>
          </a:endParaRPr>
        </a:p>
      </dsp:txBody>
      <dsp:txXfrm>
        <a:off x="1026349" y="3559533"/>
        <a:ext cx="6146387" cy="558762"/>
      </dsp:txXfrm>
    </dsp:sp>
    <dsp:sp modelId="{6BC72CEB-6944-41C1-BDF7-AEA761135C58}">
      <dsp:nvSpPr>
        <dsp:cNvPr id="0" name=""/>
        <dsp:cNvSpPr/>
      </dsp:nvSpPr>
      <dsp:spPr>
        <a:xfrm>
          <a:off x="1026349" y="4118295"/>
          <a:ext cx="1438254" cy="1138219"/>
        </a:xfrm>
        <a:prstGeom prst="chevron">
          <a:avLst>
            <a:gd name="adj" fmla="val 70610"/>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B8F2A6E-4A3A-4494-80C1-F91F8F4D689B}">
      <dsp:nvSpPr>
        <dsp:cNvPr id="0" name=""/>
        <dsp:cNvSpPr/>
      </dsp:nvSpPr>
      <dsp:spPr>
        <a:xfrm>
          <a:off x="1890258" y="4118295"/>
          <a:ext cx="1438254" cy="1138219"/>
        </a:xfrm>
        <a:prstGeom prst="chevron">
          <a:avLst>
            <a:gd name="adj" fmla="val 70610"/>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81B9F31-2D33-4B41-8BA8-165707161B3F}">
      <dsp:nvSpPr>
        <dsp:cNvPr id="0" name=""/>
        <dsp:cNvSpPr/>
      </dsp:nvSpPr>
      <dsp:spPr>
        <a:xfrm>
          <a:off x="2754850" y="4118295"/>
          <a:ext cx="1438254" cy="1138219"/>
        </a:xfrm>
        <a:prstGeom prst="chevron">
          <a:avLst>
            <a:gd name="adj" fmla="val 70610"/>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CF00917-ECCF-4957-B80E-BBC54EF0EAF4}">
      <dsp:nvSpPr>
        <dsp:cNvPr id="0" name=""/>
        <dsp:cNvSpPr/>
      </dsp:nvSpPr>
      <dsp:spPr>
        <a:xfrm>
          <a:off x="3618759" y="4118295"/>
          <a:ext cx="1438254" cy="1138219"/>
        </a:xfrm>
        <a:prstGeom prst="chevron">
          <a:avLst>
            <a:gd name="adj" fmla="val 70610"/>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35AC8ED-B754-404A-A668-85D382E3BB23}">
      <dsp:nvSpPr>
        <dsp:cNvPr id="0" name=""/>
        <dsp:cNvSpPr/>
      </dsp:nvSpPr>
      <dsp:spPr>
        <a:xfrm>
          <a:off x="4483351" y="4118295"/>
          <a:ext cx="1438254" cy="1138219"/>
        </a:xfrm>
        <a:prstGeom prst="chevron">
          <a:avLst>
            <a:gd name="adj" fmla="val 70610"/>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0513BC7-41DB-40CD-8D77-61C59E0A1E3D}">
      <dsp:nvSpPr>
        <dsp:cNvPr id="0" name=""/>
        <dsp:cNvSpPr/>
      </dsp:nvSpPr>
      <dsp:spPr>
        <a:xfrm>
          <a:off x="5347260" y="4118295"/>
          <a:ext cx="1438254" cy="1138219"/>
        </a:xfrm>
        <a:prstGeom prst="chevron">
          <a:avLst>
            <a:gd name="adj" fmla="val 70610"/>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F73EA6CD-2ACF-4A11-9D3B-D2A64FD165B1}">
      <dsp:nvSpPr>
        <dsp:cNvPr id="0" name=""/>
        <dsp:cNvSpPr/>
      </dsp:nvSpPr>
      <dsp:spPr>
        <a:xfrm>
          <a:off x="6211851" y="4118295"/>
          <a:ext cx="1438254" cy="1138219"/>
        </a:xfrm>
        <a:prstGeom prst="chevron">
          <a:avLst>
            <a:gd name="adj" fmla="val 70610"/>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27513E5-D8AE-4A8C-AA2C-1A2EB520E8E6}">
      <dsp:nvSpPr>
        <dsp:cNvPr id="0" name=""/>
        <dsp:cNvSpPr/>
      </dsp:nvSpPr>
      <dsp:spPr>
        <a:xfrm>
          <a:off x="1026349" y="4232117"/>
          <a:ext cx="6226290" cy="910575"/>
        </a:xfrm>
        <a:prstGeom prst="rect">
          <a:avLst/>
        </a:prstGeom>
        <a:solidFill>
          <a:schemeClr val="lt1">
            <a:hueOff val="0"/>
            <a:satOff val="0"/>
            <a:lumOff val="0"/>
            <a:alphaOff val="0"/>
          </a:schemeClr>
        </a:soli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l"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Öğrenme güçlüğü tanımlayan özellikler de ölçüt olarak kullanılabilir. Zihinsel, işitme ve görme yetersizliği öğrenememe durumu değildir.</a:t>
          </a:r>
          <a:endParaRPr lang="tr-TR" sz="1800" kern="1200" dirty="0">
            <a:effectLst>
              <a:outerShdw blurRad="38100" dist="38100" dir="2700000" algn="tl">
                <a:srgbClr val="000000">
                  <a:alpha val="43137"/>
                </a:srgbClr>
              </a:outerShdw>
            </a:effectLst>
            <a:latin typeface="Cambria" pitchFamily="18" charset="0"/>
          </a:endParaRPr>
        </a:p>
      </dsp:txBody>
      <dsp:txXfrm>
        <a:off x="1026349" y="4232117"/>
        <a:ext cx="6226290" cy="9105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851B9F-D783-4A4D-BF94-E541B66E987F}">
      <dsp:nvSpPr>
        <dsp:cNvPr id="0" name=""/>
        <dsp:cNvSpPr/>
      </dsp:nvSpPr>
      <dsp:spPr>
        <a:xfrm rot="16200000">
          <a:off x="-1373044" y="1373566"/>
          <a:ext cx="4680520" cy="1933386"/>
        </a:xfrm>
        <a:prstGeom prst="parallelogram">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0" rIns="114300" bIns="0" numCol="1" spcCol="1270" anchor="ctr" anchorCtr="0">
          <a:noAutofit/>
        </a:bodyPr>
        <a:lstStyle/>
        <a:p>
          <a:pPr lvl="0" algn="ctr"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OKUMA</a:t>
          </a:r>
        </a:p>
        <a:p>
          <a:pPr lvl="0" algn="ctr" defTabSz="800100">
            <a:lnSpc>
              <a:spcPct val="90000"/>
            </a:lnSpc>
            <a:spcBef>
              <a:spcPct val="0"/>
            </a:spcBef>
            <a:spcAft>
              <a:spcPct val="35000"/>
            </a:spcAft>
          </a:pPr>
          <a:r>
            <a:rPr lang="tr-TR" sz="1800" kern="1200" dirty="0" err="1" smtClean="0">
              <a:effectLst>
                <a:outerShdw blurRad="38100" dist="38100" dir="2700000" algn="tl">
                  <a:srgbClr val="000000">
                    <a:alpha val="43137"/>
                  </a:srgbClr>
                </a:outerShdw>
              </a:effectLst>
              <a:latin typeface="Cambria" pitchFamily="18" charset="0"/>
            </a:rPr>
            <a:t>Disleksi</a:t>
          </a:r>
          <a:r>
            <a:rPr lang="tr-TR" sz="1800" kern="1200" dirty="0" smtClean="0">
              <a:effectLst>
                <a:outerShdw blurRad="38100" dist="38100" dir="2700000" algn="tl">
                  <a:srgbClr val="000000">
                    <a:alpha val="43137"/>
                  </a:srgbClr>
                </a:outerShdw>
              </a:effectLst>
              <a:latin typeface="Cambria" pitchFamily="18" charset="0"/>
            </a:rPr>
            <a:t> bir okuma güçlüğü terimidir. Harf tanıma ve hecelemede sürekli güçlükler</a:t>
          </a:r>
          <a:endParaRPr lang="tr-TR" sz="1800" kern="1200" dirty="0">
            <a:effectLst>
              <a:outerShdw blurRad="38100" dist="38100" dir="2700000" algn="tl">
                <a:srgbClr val="000000">
                  <a:alpha val="43137"/>
                </a:srgbClr>
              </a:outerShdw>
            </a:effectLst>
            <a:latin typeface="Cambria" pitchFamily="18" charset="0"/>
          </a:endParaRPr>
        </a:p>
      </dsp:txBody>
      <dsp:txXfrm rot="5400000">
        <a:off x="244829" y="591437"/>
        <a:ext cx="1444774" cy="3497644"/>
      </dsp:txXfrm>
    </dsp:sp>
    <dsp:sp modelId="{D9A6ABC7-F5DE-4273-9F3A-EC4E4F8AD71B}">
      <dsp:nvSpPr>
        <dsp:cNvPr id="0" name=""/>
        <dsp:cNvSpPr/>
      </dsp:nvSpPr>
      <dsp:spPr>
        <a:xfrm rot="16200000">
          <a:off x="801995" y="1276916"/>
          <a:ext cx="4680520" cy="2126686"/>
        </a:xfrm>
        <a:prstGeom prst="parallelogram">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0" rIns="114300" bIns="0" numCol="1" spcCol="1270" anchor="ctr" anchorCtr="0">
          <a:noAutofit/>
        </a:bodyPr>
        <a:lstStyle/>
        <a:p>
          <a:pPr lvl="0" algn="ctr"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ANLAMA</a:t>
          </a:r>
        </a:p>
        <a:p>
          <a:pPr lvl="0" algn="ctr"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Okuduğunu anlama , ana fikir bulma, sonuç çıkarma işlemlerinde güçlükler</a:t>
          </a:r>
          <a:endParaRPr lang="tr-TR" sz="1800" kern="1200" dirty="0">
            <a:effectLst>
              <a:outerShdw blurRad="38100" dist="38100" dir="2700000" algn="tl">
                <a:srgbClr val="000000">
                  <a:alpha val="43137"/>
                </a:srgbClr>
              </a:outerShdw>
            </a:effectLst>
            <a:latin typeface="Cambria" pitchFamily="18" charset="0"/>
          </a:endParaRPr>
        </a:p>
      </dsp:txBody>
      <dsp:txXfrm rot="5400000">
        <a:off x="2356792" y="611572"/>
        <a:ext cx="1570926" cy="3457374"/>
      </dsp:txXfrm>
    </dsp:sp>
    <dsp:sp modelId="{EB29A462-501D-481B-9D5D-5EAFF2D77EB9}">
      <dsp:nvSpPr>
        <dsp:cNvPr id="0" name=""/>
        <dsp:cNvSpPr/>
      </dsp:nvSpPr>
      <dsp:spPr>
        <a:xfrm rot="16200000">
          <a:off x="2977036" y="1373566"/>
          <a:ext cx="4680520" cy="1933386"/>
        </a:xfrm>
        <a:prstGeom prst="parallelogram">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0" rIns="114300" bIns="0" numCol="1" spcCol="1270" anchor="t" anchorCtr="0">
          <a:noAutofit/>
        </a:bodyPr>
        <a:lstStyle/>
        <a:p>
          <a:pPr lvl="0" algn="l"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YAZMA</a:t>
          </a:r>
        </a:p>
        <a:p>
          <a:pPr lvl="0" algn="l"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Okumayla alakalı olarak yazmada da güçlükler yaşanabilir. Kelimeleri yanlış yazma, harfleri ters yazma vb.</a:t>
          </a:r>
          <a:endParaRPr lang="tr-TR" sz="1800" kern="1200" dirty="0">
            <a:effectLst>
              <a:outerShdw blurRad="38100" dist="38100" dir="2700000" algn="tl">
                <a:srgbClr val="000000">
                  <a:alpha val="43137"/>
                </a:srgbClr>
              </a:outerShdw>
            </a:effectLst>
            <a:latin typeface="Cambria" pitchFamily="18" charset="0"/>
          </a:endParaRPr>
        </a:p>
        <a:p>
          <a:pPr marL="171450" lvl="1" indent="-171450" algn="l" defTabSz="800100">
            <a:lnSpc>
              <a:spcPct val="90000"/>
            </a:lnSpc>
            <a:spcBef>
              <a:spcPct val="0"/>
            </a:spcBef>
            <a:spcAft>
              <a:spcPct val="15000"/>
            </a:spcAft>
            <a:buChar char="••"/>
          </a:pPr>
          <a:endParaRPr lang="tr-TR" sz="1800" kern="1200" dirty="0">
            <a:effectLst>
              <a:outerShdw blurRad="38100" dist="38100" dir="2700000" algn="tl">
                <a:srgbClr val="000000">
                  <a:alpha val="43137"/>
                </a:srgbClr>
              </a:outerShdw>
            </a:effectLst>
            <a:latin typeface="Cambria" pitchFamily="18" charset="0"/>
          </a:endParaRPr>
        </a:p>
      </dsp:txBody>
      <dsp:txXfrm rot="5400000">
        <a:off x="4594909" y="591437"/>
        <a:ext cx="1444774" cy="3497644"/>
      </dsp:txXfrm>
    </dsp:sp>
    <dsp:sp modelId="{9EE58FD8-58A1-499D-A824-48AB5BBB9636}">
      <dsp:nvSpPr>
        <dsp:cNvPr id="0" name=""/>
        <dsp:cNvSpPr/>
      </dsp:nvSpPr>
      <dsp:spPr>
        <a:xfrm rot="16200000">
          <a:off x="5122448" y="1306545"/>
          <a:ext cx="4680520" cy="2067428"/>
        </a:xfrm>
        <a:prstGeom prst="parallelogram">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0" rIns="114300" bIns="0" numCol="1" spcCol="1270" anchor="t" anchorCtr="0">
          <a:noAutofit/>
        </a:bodyPr>
        <a:lstStyle/>
        <a:p>
          <a:pPr lvl="0" algn="l"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MATEMATİK</a:t>
          </a:r>
        </a:p>
        <a:p>
          <a:pPr lvl="0" algn="l"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Aritmetik işlem yetersizliği </a:t>
          </a:r>
          <a:r>
            <a:rPr lang="tr-TR" sz="1800" kern="1200" dirty="0" err="1" smtClean="0">
              <a:effectLst>
                <a:outerShdw blurRad="38100" dist="38100" dir="2700000" algn="tl">
                  <a:srgbClr val="000000">
                    <a:alpha val="43137"/>
                  </a:srgbClr>
                </a:outerShdw>
              </a:effectLst>
              <a:latin typeface="Cambria" pitchFamily="18" charset="0"/>
            </a:rPr>
            <a:t>dyscalcula</a:t>
          </a:r>
          <a:r>
            <a:rPr lang="tr-TR" sz="1800" kern="1200" dirty="0" smtClean="0">
              <a:effectLst>
                <a:outerShdw blurRad="38100" dist="38100" dir="2700000" algn="tl">
                  <a:srgbClr val="000000">
                    <a:alpha val="43137"/>
                  </a:srgbClr>
                </a:outerShdw>
              </a:effectLst>
              <a:latin typeface="Cambria" pitchFamily="18" charset="0"/>
            </a:rPr>
            <a:t> olarak bilinir. Sayı kavramını ve sistemini anlamada yetersizlik</a:t>
          </a:r>
          <a:endParaRPr lang="tr-TR" sz="1800" kern="1200" dirty="0">
            <a:effectLst>
              <a:outerShdw blurRad="38100" dist="38100" dir="2700000" algn="tl">
                <a:srgbClr val="000000">
                  <a:alpha val="43137"/>
                </a:srgbClr>
              </a:outerShdw>
            </a:effectLst>
            <a:latin typeface="Cambria" pitchFamily="18" charset="0"/>
          </a:endParaRPr>
        </a:p>
        <a:p>
          <a:pPr marL="171450" lvl="1" indent="-171450" algn="l" defTabSz="800100">
            <a:lnSpc>
              <a:spcPct val="90000"/>
            </a:lnSpc>
            <a:spcBef>
              <a:spcPct val="0"/>
            </a:spcBef>
            <a:spcAft>
              <a:spcPct val="15000"/>
            </a:spcAft>
            <a:buChar char="••"/>
          </a:pPr>
          <a:endParaRPr lang="tr-TR" sz="1800" kern="1200" dirty="0">
            <a:effectLst>
              <a:outerShdw blurRad="38100" dist="38100" dir="2700000" algn="tl">
                <a:srgbClr val="000000">
                  <a:alpha val="43137"/>
                </a:srgbClr>
              </a:outerShdw>
            </a:effectLst>
            <a:latin typeface="Cambria" pitchFamily="18" charset="0"/>
          </a:endParaRPr>
        </a:p>
      </dsp:txBody>
      <dsp:txXfrm rot="5400000">
        <a:off x="6696405" y="605399"/>
        <a:ext cx="1532606" cy="34697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851B9F-D783-4A4D-BF94-E541B66E987F}">
      <dsp:nvSpPr>
        <dsp:cNvPr id="0" name=""/>
        <dsp:cNvSpPr/>
      </dsp:nvSpPr>
      <dsp:spPr>
        <a:xfrm rot="16200000">
          <a:off x="-451681" y="454374"/>
          <a:ext cx="4680520" cy="3771770"/>
        </a:xfrm>
        <a:prstGeom prst="cloudCallout">
          <a:avLst/>
        </a:prstGeom>
        <a:gradFill rotWithShape="0">
          <a:gsLst>
            <a:gs pos="0">
              <a:schemeClr val="accent4">
                <a:shade val="50000"/>
                <a:hueOff val="0"/>
                <a:satOff val="0"/>
                <a:lumOff val="0"/>
                <a:alphaOff val="0"/>
                <a:tint val="96000"/>
                <a:lumMod val="104000"/>
              </a:schemeClr>
            </a:gs>
            <a:gs pos="100000">
              <a:schemeClr val="accent4">
                <a:shade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0" tIns="0" rIns="114300" bIns="0" numCol="1" spcCol="1270" anchor="ctr" anchorCtr="0">
          <a:noAutofit/>
        </a:bodyPr>
        <a:lstStyle/>
        <a:p>
          <a:pPr lvl="0" algn="ctr" defTabSz="800100">
            <a:lnSpc>
              <a:spcPct val="90000"/>
            </a:lnSpc>
            <a:spcBef>
              <a:spcPct val="0"/>
            </a:spcBef>
            <a:spcAft>
              <a:spcPct val="35000"/>
            </a:spcAft>
          </a:pPr>
          <a:r>
            <a:rPr lang="tr-TR" sz="1800" kern="1200" dirty="0" smtClean="0">
              <a:solidFill>
                <a:schemeClr val="bg1"/>
              </a:solidFill>
              <a:effectLst>
                <a:outerShdw blurRad="38100" dist="38100" dir="2700000" algn="tl">
                  <a:srgbClr val="000000">
                    <a:alpha val="43137"/>
                  </a:srgbClr>
                </a:outerShdw>
              </a:effectLst>
              <a:latin typeface="Cambria" pitchFamily="18" charset="0"/>
            </a:rPr>
            <a:t>Dilin biçim, içerik, kullanım bileşenlerinde problem, ne, nerede, niçin gibi soruları pasif ve olumsuz yapıları yorumlamakta güçlük, mecaz dili ve çok anlamlı kelimeleri yorumlamada problemler</a:t>
          </a:r>
          <a:endParaRPr lang="tr-TR" sz="1800" kern="1200" dirty="0">
            <a:solidFill>
              <a:schemeClr val="bg1"/>
            </a:solidFill>
            <a:effectLst>
              <a:outerShdw blurRad="38100" dist="38100" dir="2700000" algn="tl">
                <a:srgbClr val="000000">
                  <a:alpha val="43137"/>
                </a:srgbClr>
              </a:outerShdw>
            </a:effectLst>
            <a:latin typeface="Cambria" pitchFamily="18" charset="0"/>
          </a:endParaRPr>
        </a:p>
      </dsp:txBody>
      <dsp:txXfrm rot="5400000">
        <a:off x="572301" y="977924"/>
        <a:ext cx="2457762" cy="3057507"/>
      </dsp:txXfrm>
    </dsp:sp>
    <dsp:sp modelId="{D9A6ABC7-F5DE-4273-9F3A-EC4E4F8AD71B}">
      <dsp:nvSpPr>
        <dsp:cNvPr id="0" name=""/>
        <dsp:cNvSpPr/>
      </dsp:nvSpPr>
      <dsp:spPr>
        <a:xfrm rot="16200000">
          <a:off x="3791522" y="265823"/>
          <a:ext cx="4680520" cy="4148872"/>
        </a:xfrm>
        <a:prstGeom prst="cloudCallout">
          <a:avLst/>
        </a:prstGeom>
        <a:gradFill rotWithShape="0">
          <a:gsLst>
            <a:gs pos="0">
              <a:schemeClr val="accent4">
                <a:shade val="50000"/>
                <a:hueOff val="210010"/>
                <a:satOff val="-13582"/>
                <a:lumOff val="45514"/>
                <a:alphaOff val="0"/>
                <a:tint val="96000"/>
                <a:lumMod val="104000"/>
              </a:schemeClr>
            </a:gs>
            <a:gs pos="100000">
              <a:schemeClr val="accent4">
                <a:shade val="50000"/>
                <a:hueOff val="210010"/>
                <a:satOff val="-13582"/>
                <a:lumOff val="45514"/>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0" tIns="0" rIns="114300" bIns="0" numCol="1" spcCol="1270" anchor="ctr" anchorCtr="0">
          <a:noAutofit/>
        </a:bodyPr>
        <a:lstStyle/>
        <a:p>
          <a:pPr lvl="0" algn="ctr" defTabSz="800100">
            <a:lnSpc>
              <a:spcPct val="90000"/>
            </a:lnSpc>
            <a:spcBef>
              <a:spcPct val="0"/>
            </a:spcBef>
            <a:spcAft>
              <a:spcPct val="35000"/>
            </a:spcAft>
          </a:pPr>
          <a:r>
            <a:rPr lang="tr-TR" sz="1800" kern="1200" dirty="0" smtClean="0">
              <a:solidFill>
                <a:schemeClr val="bg1"/>
              </a:solidFill>
              <a:effectLst>
                <a:outerShdw blurRad="38100" dist="38100" dir="2700000" algn="tl">
                  <a:srgbClr val="000000">
                    <a:alpha val="43137"/>
                  </a:srgbClr>
                </a:outerShdw>
              </a:effectLst>
              <a:latin typeface="Cambria" pitchFamily="18" charset="0"/>
            </a:rPr>
            <a:t>Bu tip problemler soyut düşünme modellerindeki güçlükten kaynaklanır. Sözel olmayan dili anlama, diyalog başlatma ve sürdürme, izlemede yetersizlik gösterirler.</a:t>
          </a:r>
          <a:endParaRPr lang="tr-TR" sz="1800" kern="1200" dirty="0">
            <a:solidFill>
              <a:schemeClr val="bg1"/>
            </a:solidFill>
            <a:effectLst>
              <a:outerShdw blurRad="38100" dist="38100" dir="2700000" algn="tl">
                <a:srgbClr val="000000">
                  <a:alpha val="43137"/>
                </a:srgbClr>
              </a:outerShdw>
            </a:effectLst>
            <a:latin typeface="Cambria" pitchFamily="18" charset="0"/>
          </a:endParaRPr>
        </a:p>
      </dsp:txBody>
      <dsp:txXfrm rot="5400000">
        <a:off x="4683903" y="977924"/>
        <a:ext cx="2703489" cy="305750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851B9F-D783-4A4D-BF94-E541B66E987F}">
      <dsp:nvSpPr>
        <dsp:cNvPr id="0" name=""/>
        <dsp:cNvSpPr/>
      </dsp:nvSpPr>
      <dsp:spPr>
        <a:xfrm rot="16200000">
          <a:off x="-262912" y="601201"/>
          <a:ext cx="4680520" cy="3478116"/>
        </a:xfrm>
        <a:prstGeom prst="pentagon">
          <a:avLst/>
        </a:prstGeom>
        <a:gradFill rotWithShape="0">
          <a:gsLst>
            <a:gs pos="0">
              <a:schemeClr val="accent3">
                <a:shade val="50000"/>
                <a:hueOff val="0"/>
                <a:satOff val="0"/>
                <a:lumOff val="0"/>
                <a:alphaOff val="0"/>
                <a:tint val="96000"/>
                <a:lumMod val="104000"/>
              </a:schemeClr>
            </a:gs>
            <a:gs pos="100000">
              <a:schemeClr val="accent3">
                <a:shade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0" tIns="0" rIns="114300" bIns="0" numCol="1" spcCol="1270" anchor="ctr" anchorCtr="0">
          <a:noAutofit/>
        </a:bodyPr>
        <a:lstStyle/>
        <a:p>
          <a:pPr lvl="0" algn="ctr" defTabSz="800100">
            <a:lnSpc>
              <a:spcPct val="90000"/>
            </a:lnSpc>
            <a:spcBef>
              <a:spcPct val="0"/>
            </a:spcBef>
            <a:spcAft>
              <a:spcPct val="35000"/>
            </a:spcAft>
          </a:pPr>
          <a:r>
            <a:rPr lang="tr-TR" sz="1800" kern="1200" dirty="0" smtClean="0">
              <a:solidFill>
                <a:schemeClr val="bg1"/>
              </a:solidFill>
              <a:effectLst>
                <a:outerShdw blurRad="38100" dist="38100" dir="2700000" algn="tl">
                  <a:srgbClr val="000000">
                    <a:alpha val="43137"/>
                  </a:srgbClr>
                </a:outerShdw>
              </a:effectLst>
              <a:latin typeface="Cambria" pitchFamily="18" charset="0"/>
            </a:rPr>
            <a:t>Güdülenme, bireyin davranışlarını harekete geçirmesini ve davranışlarını yönlendirmesini sağlayan bir dürtüdür. Öğrenme güçlüğü olan öğrenciler kendilerine olan inançlarını yitirirler.</a:t>
          </a:r>
          <a:endParaRPr lang="tr-TR" sz="1800" kern="1200" dirty="0">
            <a:solidFill>
              <a:schemeClr val="bg1"/>
            </a:solidFill>
            <a:effectLst>
              <a:outerShdw blurRad="38100" dist="38100" dir="2700000" algn="tl">
                <a:srgbClr val="000000">
                  <a:alpha val="43137"/>
                </a:srgbClr>
              </a:outerShdw>
            </a:effectLst>
            <a:latin typeface="Cambria" pitchFamily="18" charset="0"/>
          </a:endParaRPr>
        </a:p>
      </dsp:txBody>
      <dsp:txXfrm rot="5400000">
        <a:off x="1159360" y="893903"/>
        <a:ext cx="2657037" cy="2892714"/>
      </dsp:txXfrm>
    </dsp:sp>
    <dsp:sp modelId="{D9A6ABC7-F5DE-4273-9F3A-EC4E4F8AD71B}">
      <dsp:nvSpPr>
        <dsp:cNvPr id="0" name=""/>
        <dsp:cNvSpPr/>
      </dsp:nvSpPr>
      <dsp:spPr>
        <a:xfrm rot="16200000">
          <a:off x="3811088" y="620985"/>
          <a:ext cx="4680520" cy="3438549"/>
        </a:xfrm>
        <a:prstGeom prst="pentagon">
          <a:avLst/>
        </a:prstGeom>
        <a:gradFill rotWithShape="0">
          <a:gsLst>
            <a:gs pos="0">
              <a:schemeClr val="accent3">
                <a:shade val="50000"/>
                <a:hueOff val="-271579"/>
                <a:satOff val="-13854"/>
                <a:lumOff val="43805"/>
                <a:alphaOff val="0"/>
                <a:tint val="96000"/>
                <a:lumMod val="104000"/>
              </a:schemeClr>
            </a:gs>
            <a:gs pos="100000">
              <a:schemeClr val="accent3">
                <a:shade val="50000"/>
                <a:hueOff val="-271579"/>
                <a:satOff val="-13854"/>
                <a:lumOff val="43805"/>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0" tIns="0" rIns="114300" bIns="0" numCol="1" spcCol="1270" anchor="ctr" anchorCtr="0">
          <a:noAutofit/>
        </a:bodyPr>
        <a:lstStyle/>
        <a:p>
          <a:pPr lvl="0" algn="ctr" defTabSz="800100">
            <a:lnSpc>
              <a:spcPct val="90000"/>
            </a:lnSpc>
            <a:spcBef>
              <a:spcPct val="0"/>
            </a:spcBef>
            <a:spcAft>
              <a:spcPct val="35000"/>
            </a:spcAft>
          </a:pPr>
          <a:r>
            <a:rPr lang="tr-TR" sz="1800" kern="1200" dirty="0" smtClean="0">
              <a:solidFill>
                <a:schemeClr val="bg1"/>
              </a:solidFill>
              <a:effectLst>
                <a:outerShdw blurRad="38100" dist="38100" dir="2700000" algn="tl">
                  <a:srgbClr val="000000">
                    <a:alpha val="43137"/>
                  </a:srgbClr>
                </a:outerShdw>
              </a:effectLst>
              <a:latin typeface="Cambria" pitchFamily="18" charset="0"/>
            </a:rPr>
            <a:t>Onlar için başarısızlık daha fazla çalışmaya işaret etmemektedir. Daha başarılı olmak için çaba harcamazlar. Bunların nedeni, başarılarını şans, arkadaş veya öğretmen yardımına bağlamalarıdır.</a:t>
          </a:r>
          <a:endParaRPr lang="tr-TR" sz="1800" kern="1200" dirty="0">
            <a:solidFill>
              <a:schemeClr val="bg1"/>
            </a:solidFill>
            <a:effectLst>
              <a:outerShdw blurRad="38100" dist="38100" dir="2700000" algn="tl">
                <a:srgbClr val="000000">
                  <a:alpha val="43137"/>
                </a:srgbClr>
              </a:outerShdw>
            </a:effectLst>
            <a:latin typeface="Cambria" pitchFamily="18" charset="0"/>
          </a:endParaRPr>
        </a:p>
      </dsp:txBody>
      <dsp:txXfrm rot="5400000">
        <a:off x="5243802" y="893903"/>
        <a:ext cx="2626811" cy="289271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851B9F-D783-4A4D-BF94-E541B66E987F}">
      <dsp:nvSpPr>
        <dsp:cNvPr id="0" name=""/>
        <dsp:cNvSpPr/>
      </dsp:nvSpPr>
      <dsp:spPr>
        <a:xfrm rot="16200000">
          <a:off x="-530421" y="674437"/>
          <a:ext cx="5040560" cy="3691684"/>
        </a:xfrm>
        <a:prstGeom prst="star7">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0" tIns="0" rIns="114300" bIns="0" numCol="1" spcCol="1270" anchor="ctr" anchorCtr="0">
          <a:noAutofit/>
        </a:bodyPr>
        <a:lstStyle/>
        <a:p>
          <a:pPr lvl="0" algn="ctr" defTabSz="800100">
            <a:lnSpc>
              <a:spcPct val="90000"/>
            </a:lnSpc>
            <a:spcBef>
              <a:spcPct val="0"/>
            </a:spcBef>
            <a:spcAft>
              <a:spcPct val="35000"/>
            </a:spcAft>
          </a:pPr>
          <a:r>
            <a:rPr lang="tr-TR" sz="1800" kern="1200" dirty="0" smtClean="0">
              <a:solidFill>
                <a:schemeClr val="tx1"/>
              </a:solidFill>
              <a:effectLst>
                <a:outerShdw blurRad="38100" dist="38100" dir="2700000" algn="tl">
                  <a:srgbClr val="000000">
                    <a:alpha val="43137"/>
                  </a:srgbClr>
                </a:outerShdw>
              </a:effectLst>
              <a:latin typeface="Cambria" pitchFamily="18" charset="0"/>
            </a:rPr>
            <a:t>Öğrendiklerini farklı ortamlara, kişilere, durumlara genellemekte, benzer becerilere aktarmakta güçlük çekerler.</a:t>
          </a:r>
          <a:endParaRPr lang="tr-TR" sz="1800" kern="1200" dirty="0">
            <a:solidFill>
              <a:schemeClr val="tx1"/>
            </a:solidFill>
            <a:effectLst>
              <a:outerShdw blurRad="38100" dist="38100" dir="2700000" algn="tl">
                <a:srgbClr val="000000">
                  <a:alpha val="43137"/>
                </a:srgbClr>
              </a:outerShdw>
            </a:effectLst>
            <a:latin typeface="Cambria" pitchFamily="18" charset="0"/>
          </a:endParaRPr>
        </a:p>
      </dsp:txBody>
      <dsp:txXfrm rot="5400000">
        <a:off x="875205" y="1121630"/>
        <a:ext cx="2048737" cy="2797298"/>
      </dsp:txXfrm>
    </dsp:sp>
    <dsp:sp modelId="{D9A6ABC7-F5DE-4273-9F3A-EC4E4F8AD71B}">
      <dsp:nvSpPr>
        <dsp:cNvPr id="0" name=""/>
        <dsp:cNvSpPr/>
      </dsp:nvSpPr>
      <dsp:spPr>
        <a:xfrm rot="16200000">
          <a:off x="4008782" y="695435"/>
          <a:ext cx="5040560" cy="3649688"/>
        </a:xfrm>
        <a:prstGeom prst="star7">
          <a:avLst/>
        </a:prstGeom>
        <a:gradFill rotWithShape="0">
          <a:gsLst>
            <a:gs pos="0">
              <a:schemeClr val="accent5">
                <a:hueOff val="4808133"/>
                <a:satOff val="-9764"/>
                <a:lumOff val="6275"/>
                <a:alphaOff val="0"/>
                <a:tint val="96000"/>
                <a:lumMod val="104000"/>
              </a:schemeClr>
            </a:gs>
            <a:gs pos="100000">
              <a:schemeClr val="accent5">
                <a:hueOff val="4808133"/>
                <a:satOff val="-9764"/>
                <a:lumOff val="6275"/>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0" tIns="0" rIns="114300" bIns="0" numCol="1" spcCol="1270" anchor="ctr" anchorCtr="0">
          <a:noAutofit/>
        </a:bodyPr>
        <a:lstStyle/>
        <a:p>
          <a:pPr lvl="0" algn="ctr"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Bir beceriyi genellemek için bağımsız sergiliyor olmak gerekir. Bu nedenle bu öğrencilere akademik becerilerde bağımsızlık kazandırılmalıdır.</a:t>
          </a:r>
          <a:endParaRPr lang="tr-TR" sz="1800" kern="1200" dirty="0">
            <a:effectLst>
              <a:outerShdw blurRad="38100" dist="38100" dir="2700000" algn="tl">
                <a:srgbClr val="000000">
                  <a:alpha val="43137"/>
                </a:srgbClr>
              </a:outerShdw>
            </a:effectLst>
            <a:latin typeface="Cambria" pitchFamily="18" charset="0"/>
          </a:endParaRPr>
        </a:p>
      </dsp:txBody>
      <dsp:txXfrm rot="5400000">
        <a:off x="5427088" y="1121630"/>
        <a:ext cx="2025431" cy="279729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851B9F-D783-4A4D-BF94-E541B66E987F}">
      <dsp:nvSpPr>
        <dsp:cNvPr id="0" name=""/>
        <dsp:cNvSpPr/>
      </dsp:nvSpPr>
      <dsp:spPr>
        <a:xfrm rot="16200000">
          <a:off x="-154460" y="498684"/>
          <a:ext cx="4536504" cy="3539135"/>
        </a:xfrm>
        <a:prstGeom prst="snip2SameRect">
          <a:avLst/>
        </a:prstGeom>
        <a:gradFill rotWithShape="0">
          <a:gsLst>
            <a:gs pos="0">
              <a:schemeClr val="accent3">
                <a:alpha val="90000"/>
                <a:hueOff val="0"/>
                <a:satOff val="0"/>
                <a:lumOff val="0"/>
                <a:alphaOff val="0"/>
                <a:tint val="96000"/>
                <a:lumMod val="104000"/>
              </a:schemeClr>
            </a:gs>
            <a:gs pos="100000">
              <a:schemeClr val="accent3">
                <a:alpha val="9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0" tIns="0" rIns="114300" bIns="0" numCol="1" spcCol="1270" anchor="ctr" anchorCtr="0">
          <a:noAutofit/>
        </a:bodyPr>
        <a:lstStyle/>
        <a:p>
          <a:pPr lvl="0" algn="ctr" defTabSz="800100">
            <a:lnSpc>
              <a:spcPct val="90000"/>
            </a:lnSpc>
            <a:spcBef>
              <a:spcPct val="0"/>
            </a:spcBef>
            <a:spcAft>
              <a:spcPct val="35000"/>
            </a:spcAft>
          </a:pPr>
          <a:r>
            <a:rPr lang="tr-TR" sz="1800" kern="1200" dirty="0" smtClean="0">
              <a:solidFill>
                <a:schemeClr val="bg1"/>
              </a:solidFill>
              <a:effectLst>
                <a:outerShdw blurRad="38100" dist="38100" dir="2700000" algn="tl">
                  <a:srgbClr val="000000">
                    <a:alpha val="43137"/>
                  </a:srgbClr>
                </a:outerShdw>
              </a:effectLst>
              <a:latin typeface="Cambria" pitchFamily="18" charset="0"/>
            </a:rPr>
            <a:t>Öğrenme güçlüğü olan çocukların, arkadaş edinme yetenekleri, başkalarıyla iletişim kurmaları, okul çalışmalarına yaklaşım tarzları olumsuz yönde etkilenmektedir. Bu öğrencilerde sosyal beceri öğretimi çok etkili olmaktadır. Akran desteği, gerekli uyarlamalarla doğrudan öğretim, </a:t>
          </a:r>
          <a:r>
            <a:rPr lang="tr-TR" sz="1800" kern="1200" dirty="0" err="1" smtClean="0">
              <a:solidFill>
                <a:schemeClr val="bg1"/>
              </a:solidFill>
              <a:effectLst>
                <a:outerShdw blurRad="38100" dist="38100" dir="2700000" algn="tl">
                  <a:srgbClr val="000000">
                    <a:alpha val="43137"/>
                  </a:srgbClr>
                </a:outerShdw>
              </a:effectLst>
              <a:latin typeface="Cambria" pitchFamily="18" charset="0"/>
            </a:rPr>
            <a:t>dramatizasyon</a:t>
          </a:r>
          <a:r>
            <a:rPr lang="tr-TR" sz="1800" kern="1200" dirty="0" smtClean="0">
              <a:solidFill>
                <a:schemeClr val="bg1"/>
              </a:solidFill>
              <a:effectLst>
                <a:outerShdw blurRad="38100" dist="38100" dir="2700000" algn="tl">
                  <a:srgbClr val="000000">
                    <a:alpha val="43137"/>
                  </a:srgbClr>
                </a:outerShdw>
              </a:effectLst>
              <a:latin typeface="Cambria" pitchFamily="18" charset="0"/>
            </a:rPr>
            <a:t> gibi farklı yöntemler sunulabilir.</a:t>
          </a:r>
          <a:endParaRPr lang="tr-TR" sz="1800" kern="1200" dirty="0">
            <a:solidFill>
              <a:schemeClr val="bg1"/>
            </a:solidFill>
            <a:effectLst>
              <a:outerShdw blurRad="38100" dist="38100" dir="2700000" algn="tl">
                <a:srgbClr val="000000">
                  <a:alpha val="43137"/>
                </a:srgbClr>
              </a:outerShdw>
            </a:effectLst>
            <a:latin typeface="Cambria" pitchFamily="18" charset="0"/>
          </a:endParaRPr>
        </a:p>
      </dsp:txBody>
      <dsp:txXfrm rot="5400000">
        <a:off x="639158" y="294934"/>
        <a:ext cx="3244201" cy="3946636"/>
      </dsp:txXfrm>
    </dsp:sp>
    <dsp:sp modelId="{D9A6ABC7-F5DE-4273-9F3A-EC4E4F8AD71B}">
      <dsp:nvSpPr>
        <dsp:cNvPr id="0" name=""/>
        <dsp:cNvSpPr/>
      </dsp:nvSpPr>
      <dsp:spPr>
        <a:xfrm rot="16200000">
          <a:off x="3991014" y="518814"/>
          <a:ext cx="4536504" cy="3498874"/>
        </a:xfrm>
        <a:prstGeom prst="snip2SameRect">
          <a:avLst/>
        </a:prstGeom>
        <a:gradFill rotWithShape="0">
          <a:gsLst>
            <a:gs pos="0">
              <a:schemeClr val="accent3">
                <a:alpha val="90000"/>
                <a:hueOff val="0"/>
                <a:satOff val="0"/>
                <a:lumOff val="0"/>
                <a:alphaOff val="-40000"/>
                <a:tint val="96000"/>
                <a:lumMod val="104000"/>
              </a:schemeClr>
            </a:gs>
            <a:gs pos="100000">
              <a:schemeClr val="accent3">
                <a:alpha val="90000"/>
                <a:hueOff val="0"/>
                <a:satOff val="0"/>
                <a:lumOff val="0"/>
                <a:alphaOff val="-4000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0" tIns="0" rIns="114300" bIns="0" numCol="1" spcCol="1270" anchor="ctr" anchorCtr="0">
          <a:noAutofit/>
        </a:bodyPr>
        <a:lstStyle/>
        <a:p>
          <a:pPr lvl="0" algn="ctr" defTabSz="800100">
            <a:lnSpc>
              <a:spcPct val="90000"/>
            </a:lnSpc>
            <a:spcBef>
              <a:spcPct val="0"/>
            </a:spcBef>
            <a:spcAft>
              <a:spcPct val="35000"/>
            </a:spcAft>
          </a:pPr>
          <a:r>
            <a:rPr lang="tr-TR" sz="1800" kern="1200" dirty="0" smtClean="0">
              <a:solidFill>
                <a:schemeClr val="bg1"/>
              </a:solidFill>
              <a:effectLst>
                <a:outerShdw blurRad="38100" dist="38100" dir="2700000" algn="tl">
                  <a:srgbClr val="000000">
                    <a:alpha val="43137"/>
                  </a:srgbClr>
                </a:outerShdw>
              </a:effectLst>
              <a:latin typeface="Cambria" pitchFamily="18" charset="0"/>
            </a:rPr>
            <a:t>Sosyal becerilerdeki güçlük akademik başarıyı da olumsuz etkiler. Düşük başarı durumu arkadaş kurma durumunu engeller. Öğretmene akran reddini ortadan kaldırma konusunda büyük rol düşmektedir. Pek çok yöntem ve yaklaşımla tüm sınıfı ödüllendiren sürprizlerle çalışmalar planlamalıdır.</a:t>
          </a:r>
          <a:endParaRPr lang="tr-TR" sz="1800" kern="1200" dirty="0">
            <a:solidFill>
              <a:schemeClr val="bg1"/>
            </a:solidFill>
            <a:effectLst>
              <a:outerShdw blurRad="38100" dist="38100" dir="2700000" algn="tl">
                <a:srgbClr val="000000">
                  <a:alpha val="43137"/>
                </a:srgbClr>
              </a:outerShdw>
            </a:effectLst>
            <a:latin typeface="Cambria" pitchFamily="18" charset="0"/>
          </a:endParaRPr>
        </a:p>
      </dsp:txBody>
      <dsp:txXfrm rot="5400000">
        <a:off x="4801408" y="291579"/>
        <a:ext cx="3207295" cy="395334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851B9F-D783-4A4D-BF94-E541B66E987F}">
      <dsp:nvSpPr>
        <dsp:cNvPr id="0" name=""/>
        <dsp:cNvSpPr/>
      </dsp:nvSpPr>
      <dsp:spPr>
        <a:xfrm rot="16200000">
          <a:off x="-937176" y="941834"/>
          <a:ext cx="4536504" cy="2652835"/>
        </a:xfrm>
        <a:prstGeom prst="flowChartPunchedTap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0" tIns="0" rIns="114300" bIns="0" numCol="1" spcCol="1270" anchor="ctr" anchorCtr="0">
          <a:noAutofit/>
        </a:bodyPr>
        <a:lstStyle/>
        <a:p>
          <a:pPr lvl="0" algn="ctr" defTabSz="800100">
            <a:lnSpc>
              <a:spcPct val="90000"/>
            </a:lnSpc>
            <a:spcBef>
              <a:spcPct val="0"/>
            </a:spcBef>
            <a:spcAft>
              <a:spcPct val="35000"/>
            </a:spcAft>
          </a:pPr>
          <a:r>
            <a:rPr lang="tr-TR" sz="1800" b="1" i="1" kern="1200" dirty="0" smtClean="0">
              <a:solidFill>
                <a:schemeClr val="bg1"/>
              </a:solidFill>
              <a:effectLst>
                <a:outerShdw blurRad="38100" dist="38100" dir="2700000" algn="tl">
                  <a:srgbClr val="000000">
                    <a:alpha val="43137"/>
                  </a:srgbClr>
                </a:outerShdw>
              </a:effectLst>
              <a:latin typeface="Cambria" pitchFamily="18" charset="0"/>
            </a:rPr>
            <a:t>Bellek problemleri: </a:t>
          </a:r>
        </a:p>
        <a:p>
          <a:pPr lvl="0" algn="ctr" defTabSz="800100">
            <a:lnSpc>
              <a:spcPct val="90000"/>
            </a:lnSpc>
            <a:spcBef>
              <a:spcPct val="0"/>
            </a:spcBef>
            <a:spcAft>
              <a:spcPct val="35000"/>
            </a:spcAft>
          </a:pPr>
          <a:r>
            <a:rPr lang="tr-TR" sz="1800" kern="1200" dirty="0" smtClean="0">
              <a:solidFill>
                <a:schemeClr val="bg1"/>
              </a:solidFill>
              <a:effectLst>
                <a:outerShdw blurRad="38100" dist="38100" dir="2700000" algn="tl">
                  <a:srgbClr val="000000">
                    <a:alpha val="43137"/>
                  </a:srgbClr>
                </a:outerShdw>
              </a:effectLst>
              <a:latin typeface="Cambria" pitchFamily="18" charset="0"/>
            </a:rPr>
            <a:t>Bilgiyi işleme sürecinde problem vardır. Yeniden düzenleme, öncekilerle birleştirmede güçlük yaşarlar.</a:t>
          </a:r>
          <a:endParaRPr lang="tr-TR" sz="1800" kern="1200" dirty="0">
            <a:solidFill>
              <a:schemeClr val="bg1"/>
            </a:solidFill>
            <a:effectLst>
              <a:outerShdw blurRad="38100" dist="38100" dir="2700000" algn="tl">
                <a:srgbClr val="000000">
                  <a:alpha val="43137"/>
                </a:srgbClr>
              </a:outerShdw>
            </a:effectLst>
            <a:latin typeface="Cambria" pitchFamily="18" charset="0"/>
          </a:endParaRPr>
        </a:p>
      </dsp:txBody>
      <dsp:txXfrm rot="5400000">
        <a:off x="535225" y="0"/>
        <a:ext cx="1591701" cy="4536504"/>
      </dsp:txXfrm>
    </dsp:sp>
    <dsp:sp modelId="{D9A6ABC7-F5DE-4273-9F3A-EC4E4F8AD71B}">
      <dsp:nvSpPr>
        <dsp:cNvPr id="0" name=""/>
        <dsp:cNvSpPr/>
      </dsp:nvSpPr>
      <dsp:spPr>
        <a:xfrm rot="16200000">
          <a:off x="2148035" y="910301"/>
          <a:ext cx="4536504" cy="2715901"/>
        </a:xfrm>
        <a:prstGeom prst="flowChartPunchedTape">
          <a:avLst/>
        </a:prstGeom>
        <a:gradFill rotWithShape="0">
          <a:gsLst>
            <a:gs pos="0">
              <a:schemeClr val="accent2">
                <a:hueOff val="226582"/>
                <a:satOff val="-23996"/>
                <a:lumOff val="-588"/>
                <a:alphaOff val="0"/>
                <a:tint val="96000"/>
                <a:lumMod val="104000"/>
              </a:schemeClr>
            </a:gs>
            <a:gs pos="100000">
              <a:schemeClr val="accent2">
                <a:hueOff val="226582"/>
                <a:satOff val="-23996"/>
                <a:lumOff val="-588"/>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0" tIns="0" rIns="114300" bIns="0" numCol="1" spcCol="1270" anchor="ctr" anchorCtr="0">
          <a:noAutofit/>
        </a:bodyPr>
        <a:lstStyle/>
        <a:p>
          <a:pPr lvl="0" algn="ctr" defTabSz="800100">
            <a:lnSpc>
              <a:spcPct val="90000"/>
            </a:lnSpc>
            <a:spcBef>
              <a:spcPct val="0"/>
            </a:spcBef>
            <a:spcAft>
              <a:spcPct val="35000"/>
            </a:spcAft>
          </a:pPr>
          <a:r>
            <a:rPr lang="tr-TR" sz="1800" b="1" i="1" kern="1200" dirty="0" smtClean="0">
              <a:solidFill>
                <a:schemeClr val="bg1"/>
              </a:solidFill>
              <a:effectLst>
                <a:outerShdw blurRad="38100" dist="38100" dir="2700000" algn="tl">
                  <a:srgbClr val="000000">
                    <a:alpha val="43137"/>
                  </a:srgbClr>
                </a:outerShdw>
              </a:effectLst>
              <a:latin typeface="Cambria" pitchFamily="18" charset="0"/>
            </a:rPr>
            <a:t>Bilişsel problemler</a:t>
          </a:r>
        </a:p>
        <a:p>
          <a:pPr lvl="0" algn="ctr" defTabSz="800100">
            <a:lnSpc>
              <a:spcPct val="90000"/>
            </a:lnSpc>
            <a:spcBef>
              <a:spcPct val="0"/>
            </a:spcBef>
            <a:spcAft>
              <a:spcPct val="35000"/>
            </a:spcAft>
          </a:pPr>
          <a:r>
            <a:rPr lang="tr-TR" sz="1800" b="0" i="0" kern="1200" dirty="0" smtClean="0">
              <a:solidFill>
                <a:schemeClr val="bg1"/>
              </a:solidFill>
              <a:effectLst>
                <a:outerShdw blurRad="38100" dist="38100" dir="2700000" algn="tl">
                  <a:srgbClr val="000000">
                    <a:alpha val="43137"/>
                  </a:srgbClr>
                </a:outerShdw>
              </a:effectLst>
              <a:latin typeface="Cambria" pitchFamily="18" charset="0"/>
            </a:rPr>
            <a:t>Farklı düşünme, problem çözme becerilerinde, planlamada güçlük çekerler.</a:t>
          </a:r>
        </a:p>
        <a:p>
          <a:pPr lvl="0" algn="ctr" defTabSz="800100">
            <a:lnSpc>
              <a:spcPct val="90000"/>
            </a:lnSpc>
            <a:spcBef>
              <a:spcPct val="0"/>
            </a:spcBef>
            <a:spcAft>
              <a:spcPct val="35000"/>
            </a:spcAft>
          </a:pPr>
          <a:endParaRPr lang="tr-TR" sz="1800" b="0" i="0" kern="1200" dirty="0">
            <a:solidFill>
              <a:schemeClr val="bg1"/>
            </a:solidFill>
            <a:effectLst>
              <a:outerShdw blurRad="38100" dist="38100" dir="2700000" algn="tl">
                <a:srgbClr val="000000">
                  <a:alpha val="43137"/>
                </a:srgbClr>
              </a:outerShdw>
            </a:effectLst>
            <a:latin typeface="Cambria" pitchFamily="18" charset="0"/>
          </a:endParaRPr>
        </a:p>
      </dsp:txBody>
      <dsp:txXfrm rot="5400000">
        <a:off x="3601516" y="0"/>
        <a:ext cx="1629541" cy="4536504"/>
      </dsp:txXfrm>
    </dsp:sp>
    <dsp:sp modelId="{7EA89E06-6137-4C0D-94D7-F1A0DF408000}">
      <dsp:nvSpPr>
        <dsp:cNvPr id="0" name=""/>
        <dsp:cNvSpPr/>
      </dsp:nvSpPr>
      <dsp:spPr>
        <a:xfrm rot="16200000">
          <a:off x="5280947" y="894133"/>
          <a:ext cx="4536504" cy="2748236"/>
        </a:xfrm>
        <a:prstGeom prst="flowChartPunchedTape">
          <a:avLst/>
        </a:prstGeom>
        <a:gradFill rotWithShape="0">
          <a:gsLst>
            <a:gs pos="0">
              <a:schemeClr val="accent2">
                <a:hueOff val="453165"/>
                <a:satOff val="-47993"/>
                <a:lumOff val="-1176"/>
                <a:alphaOff val="0"/>
                <a:tint val="96000"/>
                <a:lumMod val="104000"/>
              </a:schemeClr>
            </a:gs>
            <a:gs pos="100000">
              <a:schemeClr val="accent2">
                <a:hueOff val="453165"/>
                <a:satOff val="-47993"/>
                <a:lumOff val="-1176"/>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0" tIns="0" rIns="114300" bIns="0" numCol="1" spcCol="1270" anchor="ctr" anchorCtr="0">
          <a:noAutofit/>
        </a:bodyPr>
        <a:lstStyle/>
        <a:p>
          <a:pPr lvl="0" algn="ctr" defTabSz="800100">
            <a:lnSpc>
              <a:spcPct val="90000"/>
            </a:lnSpc>
            <a:spcBef>
              <a:spcPct val="0"/>
            </a:spcBef>
            <a:spcAft>
              <a:spcPct val="35000"/>
            </a:spcAft>
          </a:pPr>
          <a:r>
            <a:rPr lang="tr-TR" sz="1800" b="1" i="1" kern="1200" dirty="0" smtClean="0">
              <a:solidFill>
                <a:schemeClr val="bg1"/>
              </a:solidFill>
              <a:effectLst>
                <a:outerShdw blurRad="38100" dist="38100" dir="2700000" algn="tl">
                  <a:srgbClr val="000000">
                    <a:alpha val="43137"/>
                  </a:srgbClr>
                </a:outerShdw>
              </a:effectLst>
              <a:latin typeface="Cambria" pitchFamily="18" charset="0"/>
            </a:rPr>
            <a:t>Üst bilişsel problemler:</a:t>
          </a:r>
        </a:p>
        <a:p>
          <a:pPr lvl="0" algn="ctr" defTabSz="800100">
            <a:lnSpc>
              <a:spcPct val="90000"/>
            </a:lnSpc>
            <a:spcBef>
              <a:spcPct val="0"/>
            </a:spcBef>
            <a:spcAft>
              <a:spcPct val="35000"/>
            </a:spcAft>
          </a:pPr>
          <a:r>
            <a:rPr lang="tr-TR" sz="1800" b="0" i="0" kern="1200" dirty="0" smtClean="0">
              <a:solidFill>
                <a:schemeClr val="bg1"/>
              </a:solidFill>
              <a:effectLst>
                <a:outerShdw blurRad="38100" dist="38100" dir="2700000" algn="tl">
                  <a:srgbClr val="000000">
                    <a:alpha val="43137"/>
                  </a:srgbClr>
                </a:outerShdw>
              </a:effectLst>
              <a:latin typeface="Cambria" pitchFamily="18" charset="0"/>
            </a:rPr>
            <a:t>Nasıl düşündüğünü, düşüncesini nasıl kontrol edeceğini bilemez. Zamanını nasıl akıllıca kullanacağını, ödevlerde nasıl ilerleyeceğini bilemez.</a:t>
          </a:r>
          <a:endParaRPr lang="tr-TR" sz="1800" b="0" i="0" kern="1200" dirty="0">
            <a:solidFill>
              <a:schemeClr val="bg1"/>
            </a:solidFill>
            <a:effectLst>
              <a:outerShdw blurRad="38100" dist="38100" dir="2700000" algn="tl">
                <a:srgbClr val="000000">
                  <a:alpha val="43137"/>
                </a:srgbClr>
              </a:outerShdw>
            </a:effectLst>
            <a:latin typeface="Cambria" pitchFamily="18" charset="0"/>
          </a:endParaRPr>
        </a:p>
      </dsp:txBody>
      <dsp:txXfrm rot="5400000">
        <a:off x="6724728" y="-1"/>
        <a:ext cx="1648942" cy="4536504"/>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2#4">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endParaRPr lang="tr-TR"/>
          </a:p>
        </p:txBody>
      </p:sp>
      <p:sp>
        <p:nvSpPr>
          <p:cNvPr id="15363" name="Rectangle 3"/>
          <p:cNvSpPr>
            <a:spLocks noGrp="1" noChangeArrowheads="1"/>
          </p:cNvSpPr>
          <p:nvPr>
            <p:ph type="dt" sz="quarter"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endParaRPr lang="tr-TR"/>
          </a:p>
        </p:txBody>
      </p:sp>
      <p:sp>
        <p:nvSpPr>
          <p:cNvPr id="15364" name="Rectangle 4"/>
          <p:cNvSpPr>
            <a:spLocks noGrp="1" noChangeArrowheads="1"/>
          </p:cNvSpPr>
          <p:nvPr>
            <p:ph type="ftr" sz="quarter" idx="2"/>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endParaRPr lang="tr-TR"/>
          </a:p>
        </p:txBody>
      </p:sp>
      <p:sp>
        <p:nvSpPr>
          <p:cNvPr id="15365" name="Rectangle 5"/>
          <p:cNvSpPr>
            <a:spLocks noGrp="1" noChangeArrowheads="1"/>
          </p:cNvSpPr>
          <p:nvPr>
            <p:ph type="sldNum" sz="quarter" idx="3"/>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fld id="{2CC56876-2BC5-419B-8C88-3445DD4491FB}" type="slidenum">
              <a:rPr lang="tr-TR"/>
              <a:pPr/>
              <a:t>‹#›</a:t>
            </a:fld>
            <a:endParaRPr lang="tr-TR"/>
          </a:p>
        </p:txBody>
      </p:sp>
    </p:spTree>
    <p:extLst>
      <p:ext uri="{BB962C8B-B14F-4D97-AF65-F5344CB8AC3E}">
        <p14:creationId xmlns:p14="http://schemas.microsoft.com/office/powerpoint/2010/main" val="6516349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endParaRPr lang="tr-TR"/>
          </a:p>
        </p:txBody>
      </p:sp>
      <p:sp>
        <p:nvSpPr>
          <p:cNvPr id="17411" name="Rectangle 3"/>
          <p:cNvSpPr>
            <a:spLocks noGrp="1" noChangeArrowheads="1"/>
          </p:cNvSpPr>
          <p:nvPr>
            <p:ph type="dt"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endParaRPr lang="tr-TR"/>
          </a:p>
        </p:txBody>
      </p:sp>
      <p:sp>
        <p:nvSpPr>
          <p:cNvPr id="174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7413" name="Rectangle 5"/>
          <p:cNvSpPr>
            <a:spLocks noGrp="1" noChangeArrowheads="1"/>
          </p:cNvSpPr>
          <p:nvPr>
            <p:ph type="body" sz="quarter" idx="3"/>
          </p:nvPr>
        </p:nvSpPr>
        <p:spPr bwMode="auto">
          <a:xfrm>
            <a:off x="914400" y="4343400"/>
            <a:ext cx="5029200" cy="41148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7414" name="Rectangle 6"/>
          <p:cNvSpPr>
            <a:spLocks noGrp="1" noChangeArrowheads="1"/>
          </p:cNvSpPr>
          <p:nvPr>
            <p:ph type="ftr" sz="quarter" idx="4"/>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endParaRPr lang="tr-TR"/>
          </a:p>
        </p:txBody>
      </p:sp>
      <p:sp>
        <p:nvSpPr>
          <p:cNvPr id="17415" name="Rectangle 7"/>
          <p:cNvSpPr>
            <a:spLocks noGrp="1" noChangeArrowheads="1"/>
          </p:cNvSpPr>
          <p:nvPr>
            <p:ph type="sldNum" sz="quarter" idx="5"/>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fld id="{21163F0F-F15F-40A8-A413-5A2E0E0EC54B}" type="slidenum">
              <a:rPr lang="tr-TR"/>
              <a:pPr/>
              <a:t>‹#›</a:t>
            </a:fld>
            <a:endParaRPr lang="tr-TR"/>
          </a:p>
        </p:txBody>
      </p:sp>
    </p:spTree>
    <p:extLst>
      <p:ext uri="{BB962C8B-B14F-4D97-AF65-F5344CB8AC3E}">
        <p14:creationId xmlns:p14="http://schemas.microsoft.com/office/powerpoint/2010/main" val="173252542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Times New Roman" pitchFamily="18" charset="0"/>
        <a:ea typeface="+mn-ea"/>
        <a:cs typeface="+mn-cs"/>
      </a:defRPr>
    </a:lvl1pPr>
    <a:lvl2pPr marL="457200" algn="l" rtl="0" fontAlgn="base">
      <a:spcBef>
        <a:spcPct val="30000"/>
      </a:spcBef>
      <a:spcAft>
        <a:spcPct val="0"/>
      </a:spcAft>
      <a:defRPr kumimoji="1" sz="1200" kern="1200">
        <a:solidFill>
          <a:schemeClr val="tx1"/>
        </a:solidFill>
        <a:latin typeface="Times New Roman" pitchFamily="18" charset="0"/>
        <a:ea typeface="+mn-ea"/>
        <a:cs typeface="+mn-cs"/>
      </a:defRPr>
    </a:lvl2pPr>
    <a:lvl3pPr marL="914400" algn="l" rtl="0" fontAlgn="base">
      <a:spcBef>
        <a:spcPct val="30000"/>
      </a:spcBef>
      <a:spcAft>
        <a:spcPct val="0"/>
      </a:spcAft>
      <a:defRPr kumimoji="1" sz="1200" kern="1200">
        <a:solidFill>
          <a:schemeClr val="tx1"/>
        </a:solidFill>
        <a:latin typeface="Times New Roman" pitchFamily="18" charset="0"/>
        <a:ea typeface="+mn-ea"/>
        <a:cs typeface="+mn-cs"/>
      </a:defRPr>
    </a:lvl3pPr>
    <a:lvl4pPr marL="1371600" algn="l" rtl="0" fontAlgn="base">
      <a:spcBef>
        <a:spcPct val="30000"/>
      </a:spcBef>
      <a:spcAft>
        <a:spcPct val="0"/>
      </a:spcAft>
      <a:defRPr kumimoji="1" sz="1200" kern="1200">
        <a:solidFill>
          <a:schemeClr val="tx1"/>
        </a:solidFill>
        <a:latin typeface="Times New Roman" pitchFamily="18" charset="0"/>
        <a:ea typeface="+mn-ea"/>
        <a:cs typeface="+mn-cs"/>
      </a:defRPr>
    </a:lvl4pPr>
    <a:lvl5pPr marL="1828800" algn="l" rtl="0" fontAlgn="base">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mj-lt"/>
              </a:defRPr>
            </a:lvl1pPr>
          </a:lstStyle>
          <a:p>
            <a:pPr lvl="0"/>
            <a:r>
              <a:rPr lang="tr-TR" smtClean="0"/>
              <a:t>Asıl metin stillerini düzenlemek için tıklatın</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a:xfrm>
            <a:off x="722313" y="1905000"/>
            <a:ext cx="8040688" cy="193899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583A977F-2504-E741-85B4-8F01994E1F25}" type="datetimeFigureOut">
              <a:rPr lang="en-US" dirty="0"/>
              <a:t>5/23/2019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864002223"/>
      </p:ext>
    </p:extLst>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2B9A02F-357D-AF42-B110-A7740AFDCA1B}" type="datetimeFigureOut">
              <a:rPr lang="en-US" dirty="0"/>
              <a:t>5/23/2019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801942720"/>
      </p:ext>
    </p:extLst>
  </p:cSld>
  <p:clrMapOvr>
    <a:masterClrMapping/>
  </p:clrMapOvr>
  <p:transition>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ABB9B27-4D02-2940-AED5-BC8F2B3B1507}" type="datetimeFigureOut">
              <a:rPr lang="en-US" dirty="0"/>
              <a:t>5/23/2019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7046253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4CF7878-2C98-7449-BB8F-764A5EA8E558}" type="datetimeFigureOut">
              <a:rPr lang="en-US" dirty="0"/>
              <a:t>5/23/2019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256043160"/>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6D2F403-9584-1749-B6AB-5E1C5F94527C}" type="datetimeFigureOut">
              <a:rPr lang="en-US" dirty="0"/>
              <a:t>5/23/2019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565726770"/>
      </p:ext>
    </p:extLst>
  </p:cSld>
  <p:clrMapOvr>
    <a:masterClrMapping/>
  </p:clrMapOvr>
  <p:transition>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58C0351-EB03-5444-BA93-B7E778374E24}" type="datetimeFigureOut">
              <a:rPr lang="en-US" dirty="0"/>
              <a:t>5/23/2019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51871315"/>
      </p:ext>
    </p:extLst>
  </p:cSld>
  <p:clrMapOvr>
    <a:masterClrMapping/>
  </p:clrMapOvr>
  <p:transition>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EADB90-FF7E-5041-AB9F-1BC0957AB829}" type="datetimeFigureOut">
              <a:rPr lang="en-US" dirty="0"/>
              <a:t>5/23/2019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65085951"/>
      </p:ext>
    </p:extLst>
  </p:cSld>
  <p:clrMapOvr>
    <a:masterClrMapping/>
  </p:clrMapOvr>
  <p:transition>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C1EB8CB6-48D8-4E47-B0D3-B56230F429D0}" type="datetimeFigureOut">
              <a:rPr lang="en-US" dirty="0"/>
              <a:t>5/23/2019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1605770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EF716D3-DCE8-CC45-8106-AE5DFCD073F9}" type="datetimeFigureOut">
              <a:rPr lang="en-US" dirty="0"/>
              <a:t>5/23/2019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7838335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944F351F-53B1-3B4C-8CD4-15B0457E8E3F}" type="datetimeFigureOut">
              <a:rPr lang="en-US" dirty="0"/>
              <a:t>5/23/2019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6285271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AB1E8F6-4F69-E448-82E4-3FF8C30628E4}" type="datetimeFigureOut">
              <a:rPr lang="en-US" dirty="0"/>
              <a:t>5/23/2019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dirty="0"/>
              <a:pPr/>
              <a:t>‹#›</a:t>
            </a:fld>
            <a:endParaRPr lang="en-US" dirty="0"/>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54686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F790BAD4-EC93-8B4C-97AE-9AB5F3271B19}" type="datetimeFigureOut">
              <a:rPr lang="en-US" dirty="0"/>
              <a:t>5/23/2019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1489709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6C9050E-E079-6441-81E7-806D30677343}" type="datetimeFigureOut">
              <a:rPr lang="en-US" dirty="0"/>
              <a:t>5/23/2019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25058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99B230AF-FFB7-DE42-B481-AAC2589869DA}" type="datetimeFigureOut">
              <a:rPr lang="en-US" dirty="0"/>
              <a:t>5/23/2019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397438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E9A7C16-FAF2-2C41-B697-563997C522AD}" type="datetimeFigureOut">
              <a:rPr lang="en-US" dirty="0"/>
              <a:t>5/23/2019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5774928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A19D9EA-0687-604F-B97A-763B6765DF9F}" type="datetimeFigureOut">
              <a:rPr lang="en-US" dirty="0"/>
              <a:t>5/23/2019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916234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1.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theme" Target="../theme/theme3.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cstate="print">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dk1" tx1="lt1" bg2="dk2" tx2="lt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Lst>
  <p:transition>
    <p:fade/>
  </p:transition>
  <p:txStyles>
    <p:titleStyle>
      <a:lvl1pPr algn="l" defTabSz="914363" rtl="0" eaLnBrk="1" latinLnBrk="0" hangingPunct="1">
        <a:lnSpc>
          <a:spcPct val="90000"/>
        </a:lnSpc>
        <a:spcBef>
          <a:spcPct val="0"/>
        </a:spcBef>
        <a:buNone/>
        <a:defRPr lang="en-US" sz="4800" b="0" kern="1200" cap="none"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5"/>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6"/>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cstate="print">
            <a:lum/>
          </a:blip>
          <a:srcRect/>
          <a:stretch>
            <a:fillRect l="-1000" r="-1000"/>
          </a:stretch>
        </a:blipFill>
        <a:effectLst/>
      </p:bgPr>
    </p:bg>
    <p:spTree>
      <p:nvGrpSpPr>
        <p:cNvPr id="1" name=""/>
        <p:cNvGrpSpPr/>
        <p:nvPr/>
      </p:nvGrpSpPr>
      <p:grpSpPr>
        <a:xfrm>
          <a:off x="0" y="0"/>
          <a:ext cx="0" cy="0"/>
          <a:chOff x="0" y="0"/>
          <a:chExt cx="0" cy="0"/>
        </a:xfrm>
      </p:grpSpPr>
      <p:pic>
        <p:nvPicPr>
          <p:cNvPr id="4" name="Picture 3" descr="white rectangle.png"/>
          <p:cNvPicPr>
            <a:picLocks noChangeAspect="1"/>
          </p:cNvPicPr>
          <p:nvPr/>
        </p:nvPicPr>
        <p:blipFill>
          <a:blip r:embed="rId6" cstate="print"/>
          <a:srcRect b="10453"/>
          <a:stretch>
            <a:fillRect/>
          </a:stretch>
        </p:blipFill>
        <p:spPr>
          <a:xfrm>
            <a:off x="0" y="1299706"/>
            <a:ext cx="9144000" cy="5558294"/>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22312" y="1905000"/>
            <a:ext cx="8040688" cy="2108269"/>
          </a:xfrm>
          <a:prstGeom prst="rect">
            <a:avLst/>
          </a:prstGeom>
        </p:spPr>
        <p:txBody>
          <a:bodyPr vert="horz" wrap="square" lIns="0" tIns="0" rIns="0" bIns="0" rtlCol="0">
            <a:sp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Lst>
  <p:transition>
    <p:fade/>
  </p:transition>
  <p:txStyles>
    <p:titleStyle>
      <a:lvl1pPr algn="l" defTabSz="914363" rtl="0" eaLnBrk="1" latinLnBrk="0" hangingPunct="1">
        <a:lnSpc>
          <a:spcPct val="90000"/>
        </a:lnSpc>
        <a:spcBef>
          <a:spcPct val="0"/>
        </a:spcBef>
        <a:buNone/>
        <a:defRPr lang="en-US" sz="4800" b="0" kern="1200" cap="none" spc="-125"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0" indent="0" algn="l" defTabSz="914363" rtl="0" eaLnBrk="1" latinLnBrk="0" hangingPunct="1">
        <a:lnSpc>
          <a:spcPct val="90000"/>
        </a:lnSpc>
        <a:spcBef>
          <a:spcPct val="20000"/>
        </a:spcBef>
        <a:buFont typeface="Arial" pitchFamily="34" charset="0"/>
        <a:buNone/>
        <a:defRPr sz="3000" b="1" kern="1200">
          <a:solidFill>
            <a:schemeClr val="tx1"/>
          </a:solidFill>
          <a:latin typeface="Courier New" pitchFamily="49" charset="0"/>
          <a:ea typeface="+mn-ea"/>
          <a:cs typeface="Courier New" pitchFamily="49" charset="0"/>
        </a:defRPr>
      </a:lvl1pPr>
      <a:lvl2pPr marL="384954" indent="-7937" algn="l" defTabSz="914363" rtl="0" eaLnBrk="1" latinLnBrk="0" hangingPunct="1">
        <a:lnSpc>
          <a:spcPct val="90000"/>
        </a:lnSpc>
        <a:spcBef>
          <a:spcPct val="20000"/>
        </a:spcBef>
        <a:buFont typeface="Arial" pitchFamily="34" charset="0"/>
        <a:buNone/>
        <a:defRPr sz="2800" b="1" kern="1200">
          <a:solidFill>
            <a:schemeClr val="tx1"/>
          </a:solidFill>
          <a:latin typeface="Courier New" pitchFamily="49" charset="0"/>
          <a:ea typeface="+mn-ea"/>
          <a:cs typeface="Courier New" pitchFamily="49" charset="0"/>
        </a:defRPr>
      </a:lvl2pPr>
      <a:lvl3pPr marL="761970"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3pPr>
      <a:lvl4pPr marL="1094009"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4pPr>
      <a:lvl5pPr marL="1426047" indent="0"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4D9FFFB4-400D-1240-AB24-6F86C96D4DFB}" type="datetimeFigureOut">
              <a:rPr lang="en-US" dirty="0"/>
              <a:t>5/23/2019</a:t>
            </a:fld>
            <a:endParaRPr lang="en-US" dirty="0"/>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1807162767"/>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 id="2147483807" r:id="rId12"/>
    <p:sldLayoutId id="2147483808" r:id="rId13"/>
    <p:sldLayoutId id="2147483809" r:id="rId14"/>
    <p:sldLayoutId id="2147483810" r:id="rId15"/>
    <p:sldLayoutId id="2147483811" r:id="rId16"/>
  </p:sldLayoutIdLst>
  <p:transition>
    <p:fade/>
  </p:transition>
  <p:timing>
    <p:tnLst>
      <p:par>
        <p:cTn id="1" dur="indefinite" restart="never" nodeType="tmRoot"/>
      </p:par>
    </p:tnLst>
  </p:timing>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9.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tangle 5"/>
          <p:cNvSpPr>
            <a:spLocks noGrp="1" noChangeArrowheads="1"/>
          </p:cNvSpPr>
          <p:nvPr>
            <p:ph type="subTitle" idx="1"/>
          </p:nvPr>
        </p:nvSpPr>
        <p:spPr>
          <a:xfrm>
            <a:off x="1043608" y="980728"/>
            <a:ext cx="7632848" cy="3456384"/>
          </a:xfrm>
        </p:spPr>
        <p:txBody>
          <a:bodyPr>
            <a:normAutofit/>
          </a:bodyPr>
          <a:lstStyle/>
          <a:p>
            <a:pPr algn="ctr"/>
            <a:endParaRPr lang="tr-TR" sz="2800" dirty="0" smtClean="0">
              <a:effectLst>
                <a:outerShdw blurRad="38100" dist="38100" dir="2700000" algn="tl">
                  <a:srgbClr val="000000">
                    <a:alpha val="43137"/>
                  </a:srgbClr>
                </a:outerShdw>
              </a:effectLst>
              <a:latin typeface="Cambria" pitchFamily="18" charset="0"/>
            </a:endParaRPr>
          </a:p>
          <a:p>
            <a:pPr algn="ctr"/>
            <a:r>
              <a:rPr lang="tr-TR" sz="2800" b="1" dirty="0" smtClean="0">
                <a:effectLst>
                  <a:outerShdw blurRad="38100" dist="38100" dir="2700000" algn="tl">
                    <a:srgbClr val="000000">
                      <a:alpha val="43137"/>
                    </a:srgbClr>
                  </a:outerShdw>
                </a:effectLst>
                <a:latin typeface="Cambria" pitchFamily="18" charset="0"/>
              </a:rPr>
              <a:t>ÜNİTE 11</a:t>
            </a:r>
          </a:p>
          <a:p>
            <a:pPr algn="ctr"/>
            <a:r>
              <a:rPr lang="tr-TR" sz="2800" i="1" dirty="0" smtClean="0">
                <a:effectLst>
                  <a:outerShdw blurRad="38100" dist="38100" dir="2700000" algn="tl">
                    <a:srgbClr val="000000">
                      <a:alpha val="43137"/>
                    </a:srgbClr>
                  </a:outerShdw>
                </a:effectLst>
                <a:latin typeface="Cambria" pitchFamily="18" charset="0"/>
              </a:rPr>
              <a:t>ÖĞRENME GÜÇLÜĞÜ OLAN ÖĞRENCİLER</a:t>
            </a:r>
          </a:p>
          <a:p>
            <a:pPr algn="ctr"/>
            <a:endParaRPr lang="tr-TR" sz="2800" dirty="0" smtClean="0">
              <a:effectLst>
                <a:outerShdw blurRad="38100" dist="38100" dir="2700000" algn="tl">
                  <a:srgbClr val="000000">
                    <a:alpha val="43137"/>
                  </a:srgbClr>
                </a:outerShdw>
              </a:effectLst>
              <a:latin typeface="Cambria" pitchFamily="18" charset="0"/>
            </a:endParaRPr>
          </a:p>
          <a:p>
            <a:pPr algn="ctr"/>
            <a:endParaRPr lang="tr-TR" sz="2800" dirty="0" smtClean="0">
              <a:effectLst>
                <a:outerShdw blurRad="38100" dist="38100" dir="2700000" algn="tl">
                  <a:srgbClr val="000000">
                    <a:alpha val="43137"/>
                  </a:srgbClr>
                </a:outerShdw>
              </a:effectLst>
              <a:latin typeface="Cambria" pitchFamily="18" charset="0"/>
            </a:endParaRPr>
          </a:p>
          <a:p>
            <a:pPr algn="r"/>
            <a:endParaRPr lang="tr-TR"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179512" y="332656"/>
            <a:ext cx="8676456" cy="720080"/>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ÖĞRENME GÜÇLÜĞÜ OLAN ÖĞRENCİLERİN ÖZELLİKLERİ</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Zayıf Güdülenme</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7" name="6 Diyagram"/>
          <p:cNvGraphicFramePr/>
          <p:nvPr/>
        </p:nvGraphicFramePr>
        <p:xfrm>
          <a:off x="323528" y="1628800"/>
          <a:ext cx="8208912"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179512" y="332656"/>
            <a:ext cx="8676456" cy="720080"/>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ÖĞRENME GÜÇLÜĞÜ OLAN ÖĞRENCİLERİN ÖZELLİKLERİ</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Genelleme Problemi</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7" name="6 Diyagram"/>
          <p:cNvGraphicFramePr/>
          <p:nvPr>
            <p:extLst>
              <p:ext uri="{D42A27DB-BD31-4B8C-83A1-F6EECF244321}">
                <p14:modId xmlns:p14="http://schemas.microsoft.com/office/powerpoint/2010/main" val="832556879"/>
              </p:ext>
            </p:extLst>
          </p:nvPr>
        </p:nvGraphicFramePr>
        <p:xfrm>
          <a:off x="419794" y="1700808"/>
          <a:ext cx="8712968"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179512" y="332656"/>
            <a:ext cx="8676456" cy="720080"/>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ÖĞRENME GÜÇLÜĞÜ OLAN ÖĞRENCİLERİN ÖZELLİKLERİ</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Zayıf Sosyal Beceriler</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7" name="6 Diyagram"/>
          <p:cNvGraphicFramePr/>
          <p:nvPr/>
        </p:nvGraphicFramePr>
        <p:xfrm>
          <a:off x="467544" y="1628800"/>
          <a:ext cx="8352928"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179512" y="332656"/>
            <a:ext cx="8676456" cy="720080"/>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ÖĞRENME GÜÇLÜĞÜ OLAN ÖĞRENCİLERİN ÖZELLİKLERİ</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Bellek, Bilişsel ve Üst Bilişsel Problemler</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7" name="6 Diyagram"/>
          <p:cNvGraphicFramePr/>
          <p:nvPr/>
        </p:nvGraphicFramePr>
        <p:xfrm>
          <a:off x="216024" y="1628800"/>
          <a:ext cx="8927976"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179512" y="332656"/>
            <a:ext cx="8676456" cy="720080"/>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ÖĞRENME GÜÇLÜĞÜ OLAN ÖĞRENCİLERİN ÖZELLİKLERİ</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Algı, Motor ve Genel Koordinasyon Problemleri</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7" name="6 Diyagram"/>
          <p:cNvGraphicFramePr/>
          <p:nvPr/>
        </p:nvGraphicFramePr>
        <p:xfrm>
          <a:off x="323528" y="1628800"/>
          <a:ext cx="8532440"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179512" y="332656"/>
            <a:ext cx="8676456" cy="720080"/>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ÖĞRENME GÜÇLÜĞÜ OLAN ÖĞRENCİLERİN ÖZELLİKLERİ</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Dikkat Bozukluğu ve Hiperaktivite</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7" name="6 Diyagram"/>
          <p:cNvGraphicFramePr/>
          <p:nvPr/>
        </p:nvGraphicFramePr>
        <p:xfrm>
          <a:off x="323528" y="1628800"/>
          <a:ext cx="8532440"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179512" y="332656"/>
            <a:ext cx="8676456" cy="792088"/>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ETKİLİ ÖĞRETİM YÖNTEMLERİ</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Doğrudan Öğretim Yöntemi</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sp>
        <p:nvSpPr>
          <p:cNvPr id="4" name="5 İçerik Yer Tutucusu"/>
          <p:cNvSpPr>
            <a:spLocks noGrp="1"/>
          </p:cNvSpPr>
          <p:nvPr>
            <p:ph idx="1"/>
          </p:nvPr>
        </p:nvSpPr>
        <p:spPr>
          <a:xfrm>
            <a:off x="395536" y="1844824"/>
            <a:ext cx="8424936" cy="3416320"/>
          </a:xfrm>
        </p:spPr>
        <p:txBody>
          <a:bodyPr>
            <a:normAutofit fontScale="92500" lnSpcReduction="20000"/>
          </a:bodyPr>
          <a:lstStyle/>
          <a:p>
            <a:r>
              <a:rPr lang="tr-TR" sz="2000" dirty="0" smtClean="0">
                <a:effectLst>
                  <a:outerShdw blurRad="38100" dist="38100" dir="2700000" algn="tl">
                    <a:srgbClr val="000000">
                      <a:alpha val="43137"/>
                    </a:srgbClr>
                  </a:outerShdw>
                </a:effectLst>
                <a:latin typeface="Cambria" pitchFamily="18" charset="0"/>
              </a:rPr>
              <a:t>Konuları küçük basamaklarla sunmayı, öğrencilerin sunumlarından ne kadar yararlandıklarını belirlemek amacıyla sıklıkla yapılan kontrolleri içeren, öğretme sorumluluğunun öğretmende başlayıp, öğrenciye aktarıldığı aşamalı bir yöntemdir (</a:t>
            </a:r>
            <a:r>
              <a:rPr lang="tr-TR" sz="2000" dirty="0" err="1" smtClean="0">
                <a:effectLst>
                  <a:outerShdw blurRad="38100" dist="38100" dir="2700000" algn="tl">
                    <a:srgbClr val="000000">
                      <a:alpha val="43137"/>
                    </a:srgbClr>
                  </a:outerShdw>
                </a:effectLst>
                <a:latin typeface="Cambria" pitchFamily="18" charset="0"/>
              </a:rPr>
              <a:t>Rosenshine</a:t>
            </a:r>
            <a:r>
              <a:rPr lang="tr-TR" sz="2000" dirty="0" smtClean="0">
                <a:effectLst>
                  <a:outerShdw blurRad="38100" dist="38100" dir="2700000" algn="tl">
                    <a:srgbClr val="000000">
                      <a:alpha val="43137"/>
                    </a:srgbClr>
                  </a:outerShdw>
                </a:effectLst>
                <a:latin typeface="Cambria" pitchFamily="18" charset="0"/>
              </a:rPr>
              <a:t>, 1986).</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Konu anlatım yöntemiyle sunulur. Öğretmen anlatırken model olur, sorular sorar. </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Daha sonra öğrenciden rehber altında uygulama istenir.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Son basamakta ise bağımsız uygulamalara yer verilir.</a:t>
            </a:r>
          </a:p>
        </p:txBody>
      </p:sp>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179512" y="332656"/>
            <a:ext cx="8676456" cy="792088"/>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ETKİLİ ÖĞRETİM YÖNTEMLERİ</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Bilişsel Strateji Öğretimi</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sp>
        <p:nvSpPr>
          <p:cNvPr id="4" name="5 İçerik Yer Tutucusu"/>
          <p:cNvSpPr>
            <a:spLocks noGrp="1"/>
          </p:cNvSpPr>
          <p:nvPr>
            <p:ph idx="1"/>
          </p:nvPr>
        </p:nvSpPr>
        <p:spPr>
          <a:xfrm>
            <a:off x="395536" y="1484784"/>
            <a:ext cx="8424936" cy="4555093"/>
          </a:xfrm>
        </p:spPr>
        <p:txBody>
          <a:bodyPr>
            <a:normAutofit fontScale="92500" lnSpcReduction="20000"/>
          </a:bodyPr>
          <a:lstStyle/>
          <a:p>
            <a:r>
              <a:rPr lang="tr-TR" sz="2000" dirty="0" smtClean="0">
                <a:effectLst>
                  <a:outerShdw blurRad="38100" dist="38100" dir="2700000" algn="tl">
                    <a:srgbClr val="000000">
                      <a:alpha val="43137"/>
                    </a:srgbClr>
                  </a:outerShdw>
                </a:effectLst>
                <a:latin typeface="Cambria" pitchFamily="18" charset="0"/>
              </a:rPr>
              <a:t>Bir beceriyi gerçekleştirmede yetkin olan öğrenenler bir problemi çözmek için sistematik yollar izlerler. Bu yollara </a:t>
            </a:r>
            <a:r>
              <a:rPr lang="tr-TR" sz="2000" b="1" dirty="0" smtClean="0">
                <a:effectLst>
                  <a:outerShdw blurRad="38100" dist="38100" dir="2700000" algn="tl">
                    <a:srgbClr val="000000">
                      <a:alpha val="43137"/>
                    </a:srgbClr>
                  </a:outerShdw>
                </a:effectLst>
                <a:latin typeface="Cambria" pitchFamily="18" charset="0"/>
              </a:rPr>
              <a:t>strateji </a:t>
            </a:r>
            <a:r>
              <a:rPr lang="tr-TR" sz="2000" dirty="0" smtClean="0">
                <a:effectLst>
                  <a:outerShdw blurRad="38100" dist="38100" dir="2700000" algn="tl">
                    <a:srgbClr val="000000">
                      <a:alpha val="43137"/>
                    </a:srgbClr>
                  </a:outerShdw>
                </a:effectLst>
                <a:latin typeface="Cambria" pitchFamily="18" charset="0"/>
              </a:rPr>
              <a:t>denir.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Bu yöntemin öğretimsel öğeleri; </a:t>
            </a:r>
          </a:p>
          <a:p>
            <a:r>
              <a:rPr lang="tr-TR" sz="2000" i="1" dirty="0" smtClean="0">
                <a:effectLst>
                  <a:outerShdw blurRad="38100" dist="38100" dir="2700000" algn="tl">
                    <a:srgbClr val="000000">
                      <a:alpha val="43137"/>
                    </a:srgbClr>
                  </a:outerShdw>
                </a:effectLst>
                <a:latin typeface="Cambria" pitchFamily="18" charset="0"/>
              </a:rPr>
              <a:t>destekleyiciler sunma, </a:t>
            </a:r>
          </a:p>
          <a:p>
            <a:r>
              <a:rPr lang="tr-TR" sz="2000" i="1" dirty="0" smtClean="0">
                <a:effectLst>
                  <a:outerShdw blurRad="38100" dist="38100" dir="2700000" algn="tl">
                    <a:srgbClr val="000000">
                      <a:alpha val="43137"/>
                    </a:srgbClr>
                  </a:outerShdw>
                </a:effectLst>
                <a:latin typeface="Cambria" pitchFamily="18" charset="0"/>
              </a:rPr>
              <a:t>strateji basamaklarını hatırlamayı sağlayacak hatırlatıcılar sunma, </a:t>
            </a:r>
          </a:p>
          <a:p>
            <a:r>
              <a:rPr lang="tr-TR" sz="2000" i="1" dirty="0" smtClean="0">
                <a:effectLst>
                  <a:outerShdw blurRad="38100" dist="38100" dir="2700000" algn="tl">
                    <a:srgbClr val="000000">
                      <a:alpha val="43137"/>
                    </a:srgbClr>
                  </a:outerShdw>
                </a:effectLst>
                <a:latin typeface="Cambria" pitchFamily="18" charset="0"/>
              </a:rPr>
              <a:t>etkileşimsel diyaloglara yer verme ve </a:t>
            </a:r>
          </a:p>
          <a:p>
            <a:r>
              <a:rPr lang="tr-TR" sz="2000" i="1" dirty="0" smtClean="0">
                <a:effectLst>
                  <a:outerShdw blurRad="38100" dist="38100" dir="2700000" algn="tl">
                    <a:srgbClr val="000000">
                      <a:alpha val="43137"/>
                    </a:srgbClr>
                  </a:outerShdw>
                </a:effectLst>
                <a:latin typeface="Cambria" pitchFamily="18" charset="0"/>
              </a:rPr>
              <a:t>üst bilişsel bilgiyi geliştirmedir.</a:t>
            </a:r>
          </a:p>
          <a:p>
            <a:endParaRPr lang="tr-TR" sz="2000" i="1"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Öğretimin en önemli kavramı destekleyicilerdir. (işlem kolaylaştırıcılar)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Öğretim esnasında uygulanacak strateji adımları belirlenmeli ve hatırlanması için ipuçları sunulmalıdır.</a:t>
            </a:r>
          </a:p>
          <a:p>
            <a:pPr>
              <a:buNone/>
            </a:pPr>
            <a:endParaRPr lang="tr-TR" sz="2000" dirty="0" smtClean="0">
              <a:effectLst>
                <a:outerShdw blurRad="38100" dist="38100" dir="2700000" algn="tl">
                  <a:srgbClr val="000000">
                    <a:alpha val="43137"/>
                  </a:srgbClr>
                </a:outerShdw>
              </a:effectLst>
              <a:latin typeface="Cambria" pitchFamily="18" charset="0"/>
            </a:endParaRPr>
          </a:p>
        </p:txBody>
      </p:sp>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179512" y="332656"/>
            <a:ext cx="8676456" cy="792088"/>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ETKİLİ ÖĞRETİM YÖNTEMLERİ</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Bilişsel Strateji Öğretiminin Aşamaları</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6" name="Diyagram 1"/>
          <p:cNvGraphicFramePr/>
          <p:nvPr>
            <p:extLst>
              <p:ext uri="{D42A27DB-BD31-4B8C-83A1-F6EECF244321}">
                <p14:modId xmlns:p14="http://schemas.microsoft.com/office/powerpoint/2010/main" val="3037238810"/>
              </p:ext>
            </p:extLst>
          </p:nvPr>
        </p:nvGraphicFramePr>
        <p:xfrm>
          <a:off x="899592" y="1412776"/>
          <a:ext cx="7344816"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179512" y="332656"/>
            <a:ext cx="8676456" cy="1152128"/>
          </a:xfrm>
        </p:spPr>
        <p:txBody>
          <a:bodyPr>
            <a:noAutofit/>
          </a:bodyPr>
          <a:lstStyle/>
          <a:p>
            <a:pPr marL="514350" indent="-514350">
              <a:buFont typeface="Arial" panose="020B0604020202020204" pitchFamily="34" charset="0"/>
              <a:buChar char="•"/>
            </a:pPr>
            <a:r>
              <a:rPr lang="tr-TR" sz="2800" b="1" dirty="0" smtClean="0">
                <a:effectLst>
                  <a:outerShdw blurRad="38100" dist="38100" dir="2700000" algn="tl">
                    <a:srgbClr val="000000">
                      <a:alpha val="43137"/>
                    </a:srgbClr>
                  </a:outerShdw>
                </a:effectLst>
                <a:latin typeface="Cambria" pitchFamily="18" charset="0"/>
              </a:rPr>
              <a:t>OKUL ÖNCESİ DÖNEMDE ÖĞRENME GÜÇLÜĞÜ GÖSTEREN ÖĞRENCİLERE SUNULACAK DESTEKLER</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r>
              <a:rPr lang="tr-TR" sz="2800" b="1" dirty="0">
                <a:effectLst>
                  <a:outerShdw blurRad="38100" dist="38100" dir="2700000" algn="tl">
                    <a:srgbClr val="000000">
                      <a:alpha val="43137"/>
                    </a:srgbClr>
                  </a:outerShdw>
                </a:effectLst>
                <a:latin typeface="Cambria" pitchFamily="18" charset="0"/>
              </a:rPr>
              <a:t/>
            </a:r>
            <a:br>
              <a:rPr lang="tr-TR" sz="2800" b="1" dirty="0">
                <a:effectLst>
                  <a:outerShdw blurRad="38100" dist="38100" dir="2700000" algn="tl">
                    <a:srgbClr val="000000">
                      <a:alpha val="43137"/>
                    </a:srgbClr>
                  </a:outerShdw>
                </a:effectLst>
                <a:latin typeface="Cambria" pitchFamily="18" charset="0"/>
              </a:rPr>
            </a:br>
            <a:r>
              <a:rPr lang="tr-TR" sz="2800" i="1" dirty="0" smtClean="0">
                <a:effectLst>
                  <a:outerShdw blurRad="38100" dist="38100" dir="2700000" algn="tl">
                    <a:srgbClr val="000000">
                      <a:alpha val="43137"/>
                    </a:srgbClr>
                  </a:outerShdw>
                </a:effectLst>
                <a:latin typeface="Cambria" pitchFamily="18" charset="0"/>
              </a:rPr>
              <a:t>Okumaya Hazırlık Becerileri</a:t>
            </a:r>
            <a:r>
              <a:rPr lang="tr-TR" sz="2800" i="1" dirty="0">
                <a:effectLst>
                  <a:outerShdw blurRad="38100" dist="38100" dir="2700000" algn="tl">
                    <a:srgbClr val="000000">
                      <a:alpha val="43137"/>
                    </a:srgbClr>
                  </a:outerShdw>
                </a:effectLst>
                <a:latin typeface="Cambria" pitchFamily="18" charset="0"/>
              </a:rPr>
              <a:t/>
            </a:r>
            <a:br>
              <a:rPr lang="tr-TR" sz="2800" i="1" dirty="0">
                <a:effectLst>
                  <a:outerShdw blurRad="38100" dist="38100" dir="2700000" algn="tl">
                    <a:srgbClr val="000000">
                      <a:alpha val="43137"/>
                    </a:srgbClr>
                  </a:outerShdw>
                </a:effectLst>
                <a:latin typeface="Cambria" pitchFamily="18" charset="0"/>
              </a:rPr>
            </a:br>
            <a:r>
              <a:rPr lang="tr-TR" sz="2800" i="1" dirty="0">
                <a:effectLst>
                  <a:outerShdw blurRad="38100" dist="38100" dir="2700000" algn="tl">
                    <a:srgbClr val="000000">
                      <a:alpha val="43137"/>
                    </a:srgbClr>
                  </a:outerShdw>
                </a:effectLst>
                <a:latin typeface="Cambria" pitchFamily="18" charset="0"/>
              </a:rPr>
              <a:t>Yazmaya Hazırlık </a:t>
            </a:r>
            <a:r>
              <a:rPr lang="tr-TR" sz="2800" i="1" dirty="0" smtClean="0">
                <a:effectLst>
                  <a:outerShdw blurRad="38100" dist="38100" dir="2700000" algn="tl">
                    <a:srgbClr val="000000">
                      <a:alpha val="43137"/>
                    </a:srgbClr>
                  </a:outerShdw>
                </a:effectLst>
                <a:latin typeface="Cambria" pitchFamily="18" charset="0"/>
              </a:rPr>
              <a:t>Becerileri</a:t>
            </a:r>
            <a:br>
              <a:rPr lang="tr-TR" sz="2800" i="1" dirty="0" smtClean="0">
                <a:effectLst>
                  <a:outerShdw blurRad="38100" dist="38100" dir="2700000" algn="tl">
                    <a:srgbClr val="000000">
                      <a:alpha val="43137"/>
                    </a:srgbClr>
                  </a:outerShdw>
                </a:effectLst>
                <a:latin typeface="Cambria" pitchFamily="18" charset="0"/>
              </a:rPr>
            </a:br>
            <a:r>
              <a:rPr lang="tr-TR" sz="2800" i="1" dirty="0">
                <a:effectLst>
                  <a:outerShdw blurRad="38100" dist="38100" dir="2700000" algn="tl">
                    <a:srgbClr val="000000">
                      <a:alpha val="43137"/>
                    </a:srgbClr>
                  </a:outerShdw>
                </a:effectLst>
                <a:latin typeface="Cambria" pitchFamily="18" charset="0"/>
              </a:rPr>
              <a:t>İlkokul Yazma </a:t>
            </a:r>
            <a:r>
              <a:rPr lang="tr-TR" sz="2800" i="1" dirty="0" smtClean="0">
                <a:effectLst>
                  <a:outerShdw blurRad="38100" dist="38100" dir="2700000" algn="tl">
                    <a:srgbClr val="000000">
                      <a:alpha val="43137"/>
                    </a:srgbClr>
                  </a:outerShdw>
                </a:effectLst>
                <a:latin typeface="Cambria" pitchFamily="18" charset="0"/>
              </a:rPr>
              <a:t>Öğretimi</a:t>
            </a:r>
            <a:br>
              <a:rPr lang="tr-TR" sz="2800" i="1" dirty="0" smtClean="0">
                <a:effectLst>
                  <a:outerShdw blurRad="38100" dist="38100" dir="2700000" algn="tl">
                    <a:srgbClr val="000000">
                      <a:alpha val="43137"/>
                    </a:srgbClr>
                  </a:outerShdw>
                </a:effectLst>
                <a:latin typeface="Cambria" pitchFamily="18" charset="0"/>
              </a:rPr>
            </a:br>
            <a:r>
              <a:rPr lang="tr-TR" sz="2800" i="1" dirty="0">
                <a:effectLst>
                  <a:outerShdw blurRad="38100" dist="38100" dir="2700000" algn="tl">
                    <a:srgbClr val="000000">
                      <a:alpha val="43137"/>
                    </a:srgbClr>
                  </a:outerShdw>
                </a:effectLst>
                <a:latin typeface="Cambria" pitchFamily="18" charset="0"/>
              </a:rPr>
              <a:t>İlkokul Okuma </a:t>
            </a:r>
            <a:r>
              <a:rPr lang="tr-TR" sz="2800" i="1" dirty="0" smtClean="0">
                <a:effectLst>
                  <a:outerShdw blurRad="38100" dist="38100" dir="2700000" algn="tl">
                    <a:srgbClr val="000000">
                      <a:alpha val="43137"/>
                    </a:srgbClr>
                  </a:outerShdw>
                </a:effectLst>
                <a:latin typeface="Cambria" pitchFamily="18" charset="0"/>
              </a:rPr>
              <a:t>Öğretimi</a:t>
            </a:r>
            <a:br>
              <a:rPr lang="tr-TR" sz="2800" i="1" dirty="0" smtClean="0">
                <a:effectLst>
                  <a:outerShdw blurRad="38100" dist="38100" dir="2700000" algn="tl">
                    <a:srgbClr val="000000">
                      <a:alpha val="43137"/>
                    </a:srgbClr>
                  </a:outerShdw>
                </a:effectLst>
                <a:latin typeface="Cambria" pitchFamily="18" charset="0"/>
              </a:rPr>
            </a:br>
            <a:r>
              <a:rPr lang="tr-TR" sz="2800" i="1" dirty="0">
                <a:effectLst>
                  <a:outerShdw blurRad="38100" dist="38100" dir="2700000" algn="tl">
                    <a:srgbClr val="000000">
                      <a:alpha val="43137"/>
                    </a:srgbClr>
                  </a:outerShdw>
                </a:effectLst>
                <a:latin typeface="Cambria" pitchFamily="18" charset="0"/>
              </a:rPr>
              <a:t>Matematik </a:t>
            </a:r>
            <a:r>
              <a:rPr lang="tr-TR" sz="2800" i="1" dirty="0" smtClean="0">
                <a:effectLst>
                  <a:outerShdw blurRad="38100" dist="38100" dir="2700000" algn="tl">
                    <a:srgbClr val="000000">
                      <a:alpha val="43137"/>
                    </a:srgbClr>
                  </a:outerShdw>
                </a:effectLst>
                <a:latin typeface="Cambria" pitchFamily="18" charset="0"/>
              </a:rPr>
              <a:t>Öğretimi</a:t>
            </a:r>
            <a:br>
              <a:rPr lang="tr-TR" sz="2800" i="1" dirty="0" smtClean="0">
                <a:effectLst>
                  <a:outerShdw blurRad="38100" dist="38100" dir="2700000" algn="tl">
                    <a:srgbClr val="000000">
                      <a:alpha val="43137"/>
                    </a:srgbClr>
                  </a:outerShdw>
                </a:effectLst>
                <a:latin typeface="Cambria" pitchFamily="18" charset="0"/>
              </a:rPr>
            </a:br>
            <a:r>
              <a:rPr lang="tr-TR" sz="2800" i="1" dirty="0">
                <a:effectLst>
                  <a:outerShdw blurRad="38100" dist="38100" dir="2700000" algn="tl">
                    <a:srgbClr val="000000">
                      <a:alpha val="43137"/>
                    </a:srgbClr>
                  </a:outerShdw>
                </a:effectLst>
                <a:latin typeface="Cambria" pitchFamily="18" charset="0"/>
              </a:rPr>
              <a:t>Hayat Bilgisi, Fen Bilgisi ve Sosyal Bilgiler Öğretimi</a:t>
            </a:r>
            <a:br>
              <a:rPr lang="tr-TR" sz="2800" i="1" dirty="0">
                <a:effectLst>
                  <a:outerShdw blurRad="38100" dist="38100" dir="2700000" algn="tl">
                    <a:srgbClr val="000000">
                      <a:alpha val="43137"/>
                    </a:srgbClr>
                  </a:outerShdw>
                </a:effectLst>
                <a:latin typeface="Cambria" pitchFamily="18" charset="0"/>
              </a:rPr>
            </a:br>
            <a:r>
              <a:rPr lang="tr-TR" sz="2800" b="1" dirty="0">
                <a:effectLst>
                  <a:outerShdw blurRad="38100" dist="38100" dir="2700000" algn="tl">
                    <a:srgbClr val="000000">
                      <a:alpha val="43137"/>
                    </a:srgbClr>
                  </a:outerShdw>
                </a:effectLst>
                <a:latin typeface="Cambria" pitchFamily="18" charset="0"/>
              </a:rPr>
              <a:t/>
            </a:r>
            <a:br>
              <a:rPr lang="tr-TR" sz="2800" b="1" dirty="0">
                <a:effectLst>
                  <a:outerShdw blurRad="38100" dist="38100" dir="2700000" algn="tl">
                    <a:srgbClr val="000000">
                      <a:alpha val="43137"/>
                    </a:srgbClr>
                  </a:outerShdw>
                </a:effectLst>
                <a:latin typeface="Cambria" pitchFamily="18" charset="0"/>
              </a:rPr>
            </a:br>
            <a:r>
              <a:rPr lang="tr-TR" sz="2800" b="1" dirty="0">
                <a:effectLst>
                  <a:outerShdw blurRad="38100" dist="38100" dir="2700000" algn="tl">
                    <a:srgbClr val="000000">
                      <a:alpha val="43137"/>
                    </a:srgbClr>
                  </a:outerShdw>
                </a:effectLst>
                <a:latin typeface="Cambria" pitchFamily="18" charset="0"/>
              </a:rPr>
              <a:t/>
            </a:r>
            <a:br>
              <a:rPr lang="tr-TR" sz="2800" b="1" dirty="0">
                <a:effectLst>
                  <a:outerShdw blurRad="38100" dist="38100" dir="2700000" algn="tl">
                    <a:srgbClr val="000000">
                      <a:alpha val="43137"/>
                    </a:srgbClr>
                  </a:outerShdw>
                </a:effectLst>
                <a:latin typeface="Cambria" pitchFamily="18" charset="0"/>
              </a:rPr>
            </a:br>
            <a:r>
              <a:rPr lang="tr-TR" sz="2800" b="1" dirty="0">
                <a:effectLst>
                  <a:outerShdw blurRad="38100" dist="38100" dir="2700000" algn="tl">
                    <a:srgbClr val="000000">
                      <a:alpha val="43137"/>
                    </a:srgbClr>
                  </a:outerShdw>
                </a:effectLst>
                <a:latin typeface="Cambria" pitchFamily="18" charset="0"/>
              </a:rPr>
              <a:t/>
            </a:r>
            <a:br>
              <a:rPr lang="tr-TR" sz="2800" b="1" dirty="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pic>
        <p:nvPicPr>
          <p:cNvPr id="1026" name="Picture 2" descr="C:\Users\Gizo\AppData\Local\Microsoft\Windows\Temporary Internet Files\Content.IE5\E4JSAN4E\MC900430049[1].wmf"/>
          <p:cNvPicPr>
            <a:picLocks noChangeAspect="1" noChangeArrowheads="1"/>
          </p:cNvPicPr>
          <p:nvPr/>
        </p:nvPicPr>
        <p:blipFill>
          <a:blip r:embed="rId2" cstate="print"/>
          <a:srcRect/>
          <a:stretch>
            <a:fillRect/>
          </a:stretch>
        </p:blipFill>
        <p:spPr bwMode="auto">
          <a:xfrm>
            <a:off x="6180782" y="2492896"/>
            <a:ext cx="2783706" cy="2536800"/>
          </a:xfrm>
          <a:prstGeom prst="rect">
            <a:avLst/>
          </a:prstGeom>
          <a:noFill/>
        </p:spPr>
      </p:pic>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404664"/>
            <a:ext cx="8136904" cy="1152128"/>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ÖĞRENME GÜÇLÜĞÜNÜN TANIMLANMASI</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sp>
        <p:nvSpPr>
          <p:cNvPr id="4" name="5 İçerik Yer Tutucusu"/>
          <p:cNvSpPr>
            <a:spLocks noGrp="1"/>
          </p:cNvSpPr>
          <p:nvPr>
            <p:ph idx="1"/>
          </p:nvPr>
        </p:nvSpPr>
        <p:spPr>
          <a:xfrm>
            <a:off x="467544" y="1196752"/>
            <a:ext cx="8424936" cy="4585871"/>
          </a:xfrm>
        </p:spPr>
        <p:txBody>
          <a:bodyPr>
            <a:normAutofit fontScale="92500" lnSpcReduction="20000"/>
          </a:bodyPr>
          <a:lstStyle/>
          <a:p>
            <a:r>
              <a:rPr lang="tr-TR" sz="2000" b="1" i="1" dirty="0" smtClean="0">
                <a:effectLst>
                  <a:outerShdw blurRad="38100" dist="38100" dir="2700000" algn="tl">
                    <a:srgbClr val="000000">
                      <a:alpha val="43137"/>
                    </a:srgbClr>
                  </a:outerShdw>
                </a:effectLst>
                <a:latin typeface="Cambria" pitchFamily="18" charset="0"/>
              </a:rPr>
              <a:t>Öğrenme güçlüğü: </a:t>
            </a:r>
            <a:r>
              <a:rPr lang="tr-TR" sz="2000" dirty="0" smtClean="0">
                <a:effectLst>
                  <a:outerShdw blurRad="38100" dist="38100" dir="2700000" algn="tl">
                    <a:srgbClr val="000000">
                      <a:alpha val="43137"/>
                    </a:srgbClr>
                  </a:outerShdw>
                </a:effectLst>
                <a:latin typeface="Cambria" pitchFamily="18" charset="0"/>
              </a:rPr>
              <a:t>okuma, yazma, bilgileri işlemleme, konuşma dili, yazı dili veya düşünme becerileri gibi akademik becerilerde güçlükler yaşayan, buna karşın ortalama veya ortalamanın üzerinde zekaya sahip olan bireylerin grubunu gösteren terimdir (Mastropieri ve Scruggs, 2004).</a:t>
            </a:r>
          </a:p>
          <a:p>
            <a:endParaRPr lang="tr-TR" sz="2000" b="1" i="1"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Merkezi sinir sisteminin düzensiz gelişimi veya işlevinden kaynaklanıyor olabilir.</a:t>
            </a:r>
          </a:p>
          <a:p>
            <a:r>
              <a:rPr lang="tr-TR" sz="2000" dirty="0" smtClean="0">
                <a:effectLst>
                  <a:outerShdw blurRad="38100" dist="38100" dir="2700000" algn="tl">
                    <a:srgbClr val="000000">
                      <a:alpha val="43137"/>
                    </a:srgbClr>
                  </a:outerShdw>
                </a:effectLst>
                <a:latin typeface="Cambria" pitchFamily="18" charset="0"/>
              </a:rPr>
              <a:t>Hayat boyu sürecek bir durum olabilir.</a:t>
            </a:r>
          </a:p>
          <a:p>
            <a:r>
              <a:rPr lang="tr-TR" sz="2000" dirty="0" smtClean="0">
                <a:effectLst>
                  <a:outerShdw blurRad="38100" dist="38100" dir="2700000" algn="tl">
                    <a:srgbClr val="000000">
                      <a:alpha val="43137"/>
                    </a:srgbClr>
                  </a:outerShdw>
                </a:effectLst>
                <a:latin typeface="Cambria" pitchFamily="18" charset="0"/>
              </a:rPr>
              <a:t>Akademik alanları etkileyebilir.</a:t>
            </a:r>
          </a:p>
          <a:p>
            <a:r>
              <a:rPr lang="tr-TR" sz="2000" dirty="0" smtClean="0">
                <a:effectLst>
                  <a:outerShdw blurRad="38100" dist="38100" dir="2700000" algn="tl">
                    <a:srgbClr val="000000">
                      <a:alpha val="43137"/>
                    </a:srgbClr>
                  </a:outerShdw>
                </a:effectLst>
                <a:latin typeface="Cambria" pitchFamily="18" charset="0"/>
              </a:rPr>
              <a:t>Herhangi bir yetersizlik veya çevre koşullarından kaynaklanmaz.</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Öğrenme güçlüğü ile ilişkili pek çok terim kullanılmaktadır; </a:t>
            </a:r>
            <a:r>
              <a:rPr lang="tr-TR" sz="2000" dirty="0" err="1" smtClean="0">
                <a:effectLst>
                  <a:outerShdw blurRad="38100" dist="38100" dir="2700000" algn="tl">
                    <a:srgbClr val="000000">
                      <a:alpha val="43137"/>
                    </a:srgbClr>
                  </a:outerShdw>
                </a:effectLst>
                <a:latin typeface="Cambria" pitchFamily="18" charset="0"/>
              </a:rPr>
              <a:t>disleksi</a:t>
            </a:r>
            <a:r>
              <a:rPr lang="tr-TR" sz="2000" dirty="0" smtClean="0">
                <a:effectLst>
                  <a:outerShdw blurRad="38100" dist="38100" dir="2700000" algn="tl">
                    <a:srgbClr val="000000">
                      <a:alpha val="43137"/>
                    </a:srgbClr>
                  </a:outerShdw>
                </a:effectLst>
                <a:latin typeface="Cambria" pitchFamily="18" charset="0"/>
              </a:rPr>
              <a:t> (okuma güçlüğü), asgari düzeyde beyinsel işlev bozukluğu, asgari düzeyde beyin hasarı, </a:t>
            </a:r>
            <a:r>
              <a:rPr lang="tr-TR" sz="2000" dirty="0" err="1" smtClean="0">
                <a:effectLst>
                  <a:outerShdw blurRad="38100" dist="38100" dir="2700000" algn="tl">
                    <a:srgbClr val="000000">
                      <a:alpha val="43137"/>
                    </a:srgbClr>
                  </a:outerShdw>
                </a:effectLst>
                <a:latin typeface="Cambria" pitchFamily="18" charset="0"/>
              </a:rPr>
              <a:t>dyscalculia</a:t>
            </a:r>
            <a:r>
              <a:rPr lang="tr-TR" sz="2000" dirty="0" smtClean="0">
                <a:effectLst>
                  <a:outerShdw blurRad="38100" dist="38100" dir="2700000" algn="tl">
                    <a:srgbClr val="000000">
                      <a:alpha val="43137"/>
                    </a:srgbClr>
                  </a:outerShdw>
                </a:effectLst>
                <a:latin typeface="Cambria" pitchFamily="18" charset="0"/>
              </a:rPr>
              <a:t>, </a:t>
            </a:r>
            <a:r>
              <a:rPr lang="tr-TR" sz="2000" dirty="0" err="1" smtClean="0">
                <a:effectLst>
                  <a:outerShdw blurRad="38100" dist="38100" dir="2700000" algn="tl">
                    <a:srgbClr val="000000">
                      <a:alpha val="43137"/>
                    </a:srgbClr>
                  </a:outerShdw>
                </a:effectLst>
                <a:latin typeface="Cambria" pitchFamily="18" charset="0"/>
              </a:rPr>
              <a:t>dysgraphia</a:t>
            </a:r>
            <a:r>
              <a:rPr lang="tr-TR" sz="2000" dirty="0" smtClean="0">
                <a:effectLst>
                  <a:outerShdw blurRad="38100" dist="38100" dir="2700000" algn="tl">
                    <a:srgbClr val="000000">
                      <a:alpha val="43137"/>
                    </a:srgbClr>
                  </a:outerShdw>
                </a:effectLst>
                <a:latin typeface="Cambria" pitchFamily="18" charset="0"/>
              </a:rPr>
              <a:t>, kelime körlüğü,  algıyla ilgili engeller, dikkat eksikliği.</a:t>
            </a:r>
          </a:p>
        </p:txBody>
      </p:sp>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179512" y="332656"/>
            <a:ext cx="8676456" cy="1008112"/>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ÖĞRENME GÜÇLÜĞÜ OLAN ÖĞRENCİLER İÇİN KAYNAŞTIRMADA ÖĞRETİMSEL DÜZENLEMELER</a:t>
            </a:r>
            <a:endParaRPr lang="tr-TR" sz="2400" b="1" dirty="0">
              <a:effectLst>
                <a:outerShdw blurRad="38100" dist="38100" dir="2700000" algn="tl">
                  <a:srgbClr val="000000">
                    <a:alpha val="43137"/>
                  </a:srgbClr>
                </a:outerShdw>
              </a:effectLst>
              <a:latin typeface="Cambria" pitchFamily="18" charset="0"/>
            </a:endParaRPr>
          </a:p>
        </p:txBody>
      </p:sp>
      <p:sp>
        <p:nvSpPr>
          <p:cNvPr id="4" name="5 İçerik Yer Tutucusu"/>
          <p:cNvSpPr>
            <a:spLocks noGrp="1"/>
          </p:cNvSpPr>
          <p:nvPr>
            <p:ph idx="1"/>
          </p:nvPr>
        </p:nvSpPr>
        <p:spPr>
          <a:xfrm>
            <a:off x="611560" y="1556792"/>
            <a:ext cx="8208912" cy="4678204"/>
          </a:xfrm>
        </p:spPr>
        <p:txBody>
          <a:bodyPr>
            <a:normAutofit fontScale="85000" lnSpcReduction="20000"/>
          </a:bodyPr>
          <a:lstStyle/>
          <a:p>
            <a:r>
              <a:rPr lang="tr-TR" sz="2000" dirty="0" smtClean="0">
                <a:effectLst>
                  <a:outerShdw blurRad="38100" dist="38100" dir="2700000" algn="tl">
                    <a:srgbClr val="000000">
                      <a:alpha val="43137"/>
                    </a:srgbClr>
                  </a:outerShdw>
                </a:effectLst>
                <a:latin typeface="Cambria" pitchFamily="18" charset="0"/>
              </a:rPr>
              <a:t>Fiziksel ortam düzenlenmelidir.</a:t>
            </a:r>
          </a:p>
          <a:p>
            <a:r>
              <a:rPr lang="tr-TR" sz="2000" dirty="0" smtClean="0">
                <a:effectLst>
                  <a:outerShdw blurRad="38100" dist="38100" dir="2700000" algn="tl">
                    <a:srgbClr val="000000">
                      <a:alpha val="43137"/>
                    </a:srgbClr>
                  </a:outerShdw>
                </a:effectLst>
                <a:latin typeface="Cambria" pitchFamily="18" charset="0"/>
              </a:rPr>
              <a:t>Günlük rutinler belirlenmeli ve izlenmelidir.</a:t>
            </a:r>
          </a:p>
          <a:p>
            <a:r>
              <a:rPr lang="tr-TR" sz="2000" dirty="0" smtClean="0">
                <a:effectLst>
                  <a:outerShdw blurRad="38100" dist="38100" dir="2700000" algn="tl">
                    <a:srgbClr val="000000">
                      <a:alpha val="43137"/>
                    </a:srgbClr>
                  </a:outerShdw>
                </a:effectLst>
                <a:latin typeface="Cambria" pitchFamily="18" charset="0"/>
              </a:rPr>
              <a:t>Materyallerde uyarlama yapılmalıdır.</a:t>
            </a:r>
          </a:p>
          <a:p>
            <a:r>
              <a:rPr lang="tr-TR" sz="2000" dirty="0" smtClean="0">
                <a:effectLst>
                  <a:outerShdw blurRad="38100" dist="38100" dir="2700000" algn="tl">
                    <a:srgbClr val="000000">
                      <a:alpha val="43137"/>
                    </a:srgbClr>
                  </a:outerShdw>
                </a:effectLst>
                <a:latin typeface="Cambria" pitchFamily="18" charset="0"/>
              </a:rPr>
              <a:t>Çalışma becerilerinin öğretimi yapılmalıdır.</a:t>
            </a:r>
          </a:p>
          <a:p>
            <a:r>
              <a:rPr lang="tr-TR" sz="2000" dirty="0" smtClean="0">
                <a:effectLst>
                  <a:outerShdw blurRad="38100" dist="38100" dir="2700000" algn="tl">
                    <a:srgbClr val="000000">
                      <a:alpha val="43137"/>
                    </a:srgbClr>
                  </a:outerShdw>
                </a:effectLst>
                <a:latin typeface="Cambria" pitchFamily="18" charset="0"/>
              </a:rPr>
              <a:t>Ders sunumunda çeşitli materyallere yer verilmelidir.</a:t>
            </a:r>
          </a:p>
          <a:p>
            <a:r>
              <a:rPr lang="tr-TR" sz="2000" dirty="0" smtClean="0">
                <a:effectLst>
                  <a:outerShdw blurRad="38100" dist="38100" dir="2700000" algn="tl">
                    <a:srgbClr val="000000">
                      <a:alpha val="43137"/>
                    </a:srgbClr>
                  </a:outerShdw>
                </a:effectLst>
                <a:latin typeface="Cambria" pitchFamily="18" charset="0"/>
              </a:rPr>
              <a:t>Öğretim uygun hale getirilmelidir.</a:t>
            </a:r>
          </a:p>
          <a:p>
            <a:r>
              <a:rPr lang="tr-TR" sz="2000" dirty="0" smtClean="0">
                <a:effectLst>
                  <a:outerShdw blurRad="38100" dist="38100" dir="2700000" algn="tl">
                    <a:srgbClr val="000000">
                      <a:alpha val="43137"/>
                    </a:srgbClr>
                  </a:outerShdw>
                </a:effectLst>
                <a:latin typeface="Cambria" pitchFamily="18" charset="0"/>
              </a:rPr>
              <a:t>Sık sık yoklamalar yapılmalıdır.</a:t>
            </a:r>
          </a:p>
          <a:p>
            <a:r>
              <a:rPr lang="tr-TR" sz="2000" dirty="0" smtClean="0">
                <a:effectLst>
                  <a:outerShdw blurRad="38100" dist="38100" dir="2700000" algn="tl">
                    <a:srgbClr val="000000">
                      <a:alpha val="43137"/>
                    </a:srgbClr>
                  </a:outerShdw>
                </a:effectLst>
                <a:latin typeface="Cambria" pitchFamily="18" charset="0"/>
              </a:rPr>
              <a:t>Açık yönergeler verilmelidir.</a:t>
            </a:r>
          </a:p>
          <a:p>
            <a:r>
              <a:rPr lang="tr-TR" sz="2000" dirty="0" smtClean="0">
                <a:effectLst>
                  <a:outerShdw blurRad="38100" dist="38100" dir="2700000" algn="tl">
                    <a:srgbClr val="000000">
                      <a:alpha val="43137"/>
                    </a:srgbClr>
                  </a:outerShdw>
                </a:effectLst>
                <a:latin typeface="Cambria" pitchFamily="18" charset="0"/>
              </a:rPr>
              <a:t>Öğrencilere nasıl öğrenecekleri öğretilmelidir.</a:t>
            </a:r>
          </a:p>
          <a:p>
            <a:r>
              <a:rPr lang="tr-TR" sz="2000" dirty="0" smtClean="0">
                <a:effectLst>
                  <a:outerShdw blurRad="38100" dist="38100" dir="2700000" algn="tl">
                    <a:srgbClr val="000000">
                      <a:alpha val="43137"/>
                    </a:srgbClr>
                  </a:outerShdw>
                </a:effectLst>
                <a:latin typeface="Cambria" pitchFamily="18" charset="0"/>
              </a:rPr>
              <a:t>Müfredata dayalı değerlendirmeler yapılmalıdır.</a:t>
            </a:r>
          </a:p>
          <a:p>
            <a:r>
              <a:rPr lang="tr-TR" sz="2000" dirty="0" smtClean="0">
                <a:effectLst>
                  <a:outerShdw blurRad="38100" dist="38100" dir="2700000" algn="tl">
                    <a:srgbClr val="000000">
                      <a:alpha val="43137"/>
                    </a:srgbClr>
                  </a:outerShdw>
                </a:effectLst>
                <a:latin typeface="Cambria" pitchFamily="18" charset="0"/>
              </a:rPr>
              <a:t>Düzenli aralıklarla kontroller yapılmalıdır.</a:t>
            </a:r>
          </a:p>
          <a:p>
            <a:r>
              <a:rPr lang="tr-TR" sz="2000" dirty="0" smtClean="0">
                <a:effectLst>
                  <a:outerShdw blurRad="38100" dist="38100" dir="2700000" algn="tl">
                    <a:srgbClr val="000000">
                      <a:alpha val="43137"/>
                    </a:srgbClr>
                  </a:outerShdw>
                </a:effectLst>
                <a:latin typeface="Cambria" pitchFamily="18" charset="0"/>
              </a:rPr>
              <a:t>Önceki öğrenmelerle yeni öğrenmeler birleştirilmelidir.</a:t>
            </a:r>
          </a:p>
          <a:p>
            <a:r>
              <a:rPr lang="tr-TR" sz="2000" dirty="0" smtClean="0">
                <a:effectLst>
                  <a:outerShdw blurRad="38100" dist="38100" dir="2700000" algn="tl">
                    <a:srgbClr val="000000">
                      <a:alpha val="43137"/>
                    </a:srgbClr>
                  </a:outerShdw>
                </a:effectLst>
                <a:latin typeface="Cambria" pitchFamily="18" charset="0"/>
              </a:rPr>
              <a:t>Öğrencinin derse katılımı sağlanmalıdır.</a:t>
            </a:r>
          </a:p>
          <a:p>
            <a:r>
              <a:rPr lang="tr-TR" sz="2000" dirty="0" smtClean="0">
                <a:effectLst>
                  <a:outerShdw blurRad="38100" dist="38100" dir="2700000" algn="tl">
                    <a:srgbClr val="000000">
                      <a:alpha val="43137"/>
                    </a:srgbClr>
                  </a:outerShdw>
                </a:effectLst>
                <a:latin typeface="Cambria" pitchFamily="18" charset="0"/>
              </a:rPr>
              <a:t>Ölçüt temelli olarak </a:t>
            </a:r>
            <a:r>
              <a:rPr lang="tr-TR" sz="2000" smtClean="0">
                <a:effectLst>
                  <a:outerShdw blurRad="38100" dist="38100" dir="2700000" algn="tl">
                    <a:srgbClr val="000000">
                      <a:alpha val="43137"/>
                    </a:srgbClr>
                  </a:outerShdw>
                </a:effectLst>
                <a:latin typeface="Cambria" pitchFamily="18" charset="0"/>
              </a:rPr>
              <a:t>öğretim düzenlenmelidir.</a:t>
            </a:r>
          </a:p>
        </p:txBody>
      </p:sp>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404664"/>
            <a:ext cx="8136904" cy="1152128"/>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ÖĞRENME GÜÇLÜĞÜNÜN NEDENLERİ</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6" name="5 Diyagram"/>
          <p:cNvGraphicFramePr/>
          <p:nvPr/>
        </p:nvGraphicFramePr>
        <p:xfrm>
          <a:off x="0" y="1124744"/>
          <a:ext cx="9144000"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404664"/>
            <a:ext cx="8136904" cy="1152128"/>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TANILAMA</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4" name="3 Diyagram"/>
          <p:cNvGraphicFramePr/>
          <p:nvPr/>
        </p:nvGraphicFramePr>
        <p:xfrm>
          <a:off x="323528" y="1052736"/>
          <a:ext cx="8820472" cy="5544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404664"/>
            <a:ext cx="8136904" cy="864096"/>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ÖĞRENME GÜÇLÜĞÜNÜ BELİRLEMEDE KULLANILAN ÖLÇÜTLER</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5" name="Diyagram 3"/>
          <p:cNvGraphicFramePr/>
          <p:nvPr>
            <p:extLst>
              <p:ext uri="{D42A27DB-BD31-4B8C-83A1-F6EECF244321}">
                <p14:modId xmlns:p14="http://schemas.microsoft.com/office/powerpoint/2010/main" val="3653585733"/>
              </p:ext>
            </p:extLst>
          </p:nvPr>
        </p:nvGraphicFramePr>
        <p:xfrm>
          <a:off x="467544" y="1340768"/>
          <a:ext cx="8676456"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692696"/>
            <a:ext cx="8136904" cy="576064"/>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ÜLKEMİZDE ÖĞRENME GÜÇLÜĞÜNÜN TANILANMASI</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sp>
        <p:nvSpPr>
          <p:cNvPr id="4" name="5 İçerik Yer Tutucusu"/>
          <p:cNvSpPr>
            <a:spLocks noGrp="1"/>
          </p:cNvSpPr>
          <p:nvPr>
            <p:ph idx="1"/>
          </p:nvPr>
        </p:nvSpPr>
        <p:spPr>
          <a:xfrm>
            <a:off x="467544" y="2204864"/>
            <a:ext cx="8424936" cy="2739211"/>
          </a:xfrm>
        </p:spPr>
        <p:txBody>
          <a:bodyPr>
            <a:normAutofit fontScale="92500" lnSpcReduction="20000"/>
          </a:bodyPr>
          <a:lstStyle/>
          <a:p>
            <a:r>
              <a:rPr lang="tr-TR" sz="2000" dirty="0" smtClean="0">
                <a:effectLst>
                  <a:outerShdw blurRad="38100" dist="38100" dir="2700000" algn="tl">
                    <a:srgbClr val="000000">
                      <a:alpha val="43137"/>
                    </a:srgbClr>
                  </a:outerShdw>
                </a:effectLst>
                <a:latin typeface="Cambria" pitchFamily="18" charset="0"/>
              </a:rPr>
              <a:t>Ülkemizde özel eğitim kategorisinde yer almaktadır. Ancak tanılama güçlüklerinden dolayı bu öğrencilere gerekli hizmetler verilememektedir.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Bu öğrencilerin büyük bir kısmı akademik başarısızlıklardan ve sosyal uyum yetersizliğinden dolayı akranları tarafından dışlanmaktadır.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Tanılama araçlarının yetersizliği </a:t>
            </a:r>
            <a:r>
              <a:rPr lang="tr-TR" sz="2000" b="1" i="1" dirty="0" smtClean="0">
                <a:effectLst>
                  <a:outerShdw blurRad="38100" dist="38100" dir="2700000" algn="tl">
                    <a:srgbClr val="000000">
                      <a:alpha val="43137"/>
                    </a:srgbClr>
                  </a:outerShdw>
                </a:effectLst>
                <a:latin typeface="Cambria" pitchFamily="18" charset="0"/>
              </a:rPr>
              <a:t>hafif düzeyde zihinsel yetersizliği </a:t>
            </a:r>
            <a:r>
              <a:rPr lang="tr-TR" sz="2000" dirty="0" smtClean="0">
                <a:effectLst>
                  <a:outerShdw blurRad="38100" dist="38100" dir="2700000" algn="tl">
                    <a:srgbClr val="000000">
                      <a:alpha val="43137"/>
                    </a:srgbClr>
                  </a:outerShdw>
                </a:effectLst>
                <a:latin typeface="Cambria" pitchFamily="18" charset="0"/>
              </a:rPr>
              <a:t>olan </a:t>
            </a:r>
            <a:r>
              <a:rPr lang="tr-TR" sz="2000" b="1" i="1" dirty="0" smtClean="0">
                <a:effectLst>
                  <a:outerShdw blurRad="38100" dist="38100" dir="2700000" algn="tl">
                    <a:srgbClr val="000000">
                      <a:alpha val="43137"/>
                    </a:srgbClr>
                  </a:outerShdw>
                </a:effectLst>
                <a:latin typeface="Cambria" pitchFamily="18" charset="0"/>
              </a:rPr>
              <a:t>öğrencileri öğrenme güçlüğü </a:t>
            </a:r>
            <a:r>
              <a:rPr lang="tr-TR" sz="2000" dirty="0" smtClean="0">
                <a:effectLst>
                  <a:outerShdw blurRad="38100" dist="38100" dir="2700000" algn="tl">
                    <a:srgbClr val="000000">
                      <a:alpha val="43137"/>
                    </a:srgbClr>
                  </a:outerShdw>
                </a:effectLst>
                <a:latin typeface="Cambria" pitchFamily="18" charset="0"/>
              </a:rPr>
              <a:t>olan öğrenciler olarak tanılanmasına yol açmaktadır.</a:t>
            </a:r>
          </a:p>
        </p:txBody>
      </p:sp>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404664"/>
            <a:ext cx="8136904" cy="576064"/>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YAYGINLIK</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sp>
        <p:nvSpPr>
          <p:cNvPr id="4" name="5 İçerik Yer Tutucusu"/>
          <p:cNvSpPr>
            <a:spLocks noGrp="1"/>
          </p:cNvSpPr>
          <p:nvPr>
            <p:ph idx="1"/>
          </p:nvPr>
        </p:nvSpPr>
        <p:spPr>
          <a:xfrm>
            <a:off x="467544" y="908720"/>
            <a:ext cx="8424936" cy="553998"/>
          </a:xfrm>
        </p:spPr>
        <p:txBody>
          <a:bodyPr>
            <a:normAutofit fontScale="85000" lnSpcReduction="20000"/>
          </a:bodyPr>
          <a:lstStyle/>
          <a:p>
            <a:r>
              <a:rPr lang="tr-TR" sz="2000" dirty="0" smtClean="0">
                <a:effectLst>
                  <a:outerShdw blurRad="38100" dist="38100" dir="2700000" algn="tl">
                    <a:srgbClr val="000000">
                      <a:alpha val="43137"/>
                    </a:srgbClr>
                  </a:outerShdw>
                </a:effectLst>
                <a:latin typeface="Cambria" pitchFamily="18" charset="0"/>
              </a:rPr>
              <a:t>Özel eğitime ihtiyaç duyan çocukların %50.5’ini öğrenme güçlüğü olan çocuklar oluşturmaktadır.</a:t>
            </a:r>
          </a:p>
        </p:txBody>
      </p:sp>
      <p:graphicFrame>
        <p:nvGraphicFramePr>
          <p:cNvPr id="5" name="4 Grafik"/>
          <p:cNvGraphicFramePr/>
          <p:nvPr>
            <p:extLst>
              <p:ext uri="{D42A27DB-BD31-4B8C-83A1-F6EECF244321}">
                <p14:modId xmlns:p14="http://schemas.microsoft.com/office/powerpoint/2010/main" val="4176568661"/>
              </p:ext>
            </p:extLst>
          </p:nvPr>
        </p:nvGraphicFramePr>
        <p:xfrm>
          <a:off x="1259632" y="1844824"/>
          <a:ext cx="6552728" cy="453650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179512" y="332656"/>
            <a:ext cx="8676456" cy="720080"/>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ÖĞRENME GÜÇLÜĞÜ OLAN ÖĞRENCİLERİN ÖZELLİKLERİ</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Akademik Başarısızlık</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7" name="6 Diyagram"/>
          <p:cNvGraphicFramePr/>
          <p:nvPr>
            <p:extLst>
              <p:ext uri="{D42A27DB-BD31-4B8C-83A1-F6EECF244321}">
                <p14:modId xmlns:p14="http://schemas.microsoft.com/office/powerpoint/2010/main" val="4232618766"/>
              </p:ext>
            </p:extLst>
          </p:nvPr>
        </p:nvGraphicFramePr>
        <p:xfrm>
          <a:off x="395536" y="1628800"/>
          <a:ext cx="8496944"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179512" y="332656"/>
            <a:ext cx="8676456" cy="720080"/>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ÖĞRENME GÜÇLÜĞÜ OLAN ÖĞRENCİLERİN ÖZELLİKLERİ</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Dil Bozuklukları</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7" name="6 Diyagram"/>
          <p:cNvGraphicFramePr/>
          <p:nvPr/>
        </p:nvGraphicFramePr>
        <p:xfrm>
          <a:off x="323528" y="1628800"/>
          <a:ext cx="8208912"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TS010286756">
  <a:themeElements>
    <a:clrScheme name="Kaynak">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White with Courier font for code slides">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4.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LongProperties xmlns="http://schemas.microsoft.com/office/2006/metadata/longProperties"/>
</file>

<file path=customXml/item2.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CAF3C500-29BE-4486-928B-49C3B40E00E9}">
  <ds:schemaRefs>
    <ds:schemaRef ds:uri="http://schemas.microsoft.com/office/2006/metadata/longProperties"/>
  </ds:schemaRefs>
</ds:datastoreItem>
</file>

<file path=customXml/itemProps2.xml><?xml version="1.0" encoding="utf-8"?>
<ds:datastoreItem xmlns:ds="http://schemas.openxmlformats.org/officeDocument/2006/customXml" ds:itemID="{08C7770B-9AC2-4E2C-AC38-82F926C1BE1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1</Template>
  <TotalTime>5139</TotalTime>
  <Words>1162</Words>
  <Application>Microsoft Office PowerPoint</Application>
  <PresentationFormat>Ekran Gösterisi (4:3)</PresentationFormat>
  <Paragraphs>124</Paragraphs>
  <Slides>20</Slides>
  <Notes>0</Notes>
  <HiddenSlides>0</HiddenSlides>
  <MMClips>0</MMClips>
  <ScaleCrop>false</ScaleCrop>
  <HeadingPairs>
    <vt:vector size="6" baseType="variant">
      <vt:variant>
        <vt:lpstr>Kullanılan Yazı Tipleri</vt:lpstr>
      </vt:variant>
      <vt:variant>
        <vt:i4>8</vt:i4>
      </vt:variant>
      <vt:variant>
        <vt:lpstr>Tema</vt:lpstr>
      </vt:variant>
      <vt:variant>
        <vt:i4>3</vt:i4>
      </vt:variant>
      <vt:variant>
        <vt:lpstr>Slayt Başlıkları</vt:lpstr>
      </vt:variant>
      <vt:variant>
        <vt:i4>20</vt:i4>
      </vt:variant>
    </vt:vector>
  </HeadingPairs>
  <TitlesOfParts>
    <vt:vector size="31" baseType="lpstr">
      <vt:lpstr>Arial</vt:lpstr>
      <vt:lpstr>Calibri</vt:lpstr>
      <vt:lpstr>Cambria</vt:lpstr>
      <vt:lpstr>Century Gothic</vt:lpstr>
      <vt:lpstr>Courier New</vt:lpstr>
      <vt:lpstr>Times New Roman</vt:lpstr>
      <vt:lpstr>Wingdings</vt:lpstr>
      <vt:lpstr>Wingdings 3</vt:lpstr>
      <vt:lpstr>TS010286756</vt:lpstr>
      <vt:lpstr>White with Courier font for code slides</vt:lpstr>
      <vt:lpstr>Duman</vt:lpstr>
      <vt:lpstr>PowerPoint Sunusu</vt:lpstr>
      <vt:lpstr>ÖĞRENME GÜÇLÜĞÜNÜN TANIMLANMASI </vt:lpstr>
      <vt:lpstr>ÖĞRENME GÜÇLÜĞÜNÜN NEDENLERİ </vt:lpstr>
      <vt:lpstr>TANILAMA </vt:lpstr>
      <vt:lpstr>ÖĞRENME GÜÇLÜĞÜNÜ BELİRLEMEDE KULLANILAN ÖLÇÜTLER </vt:lpstr>
      <vt:lpstr>ÜLKEMİZDE ÖĞRENME GÜÇLÜĞÜNÜN TANILANMASI </vt:lpstr>
      <vt:lpstr>YAYGINLIK </vt:lpstr>
      <vt:lpstr>ÖĞRENME GÜÇLÜĞÜ OLAN ÖĞRENCİLERİN ÖZELLİKLERİ Akademik Başarısızlık </vt:lpstr>
      <vt:lpstr>ÖĞRENME GÜÇLÜĞÜ OLAN ÖĞRENCİLERİN ÖZELLİKLERİ Dil Bozuklukları </vt:lpstr>
      <vt:lpstr>ÖĞRENME GÜÇLÜĞÜ OLAN ÖĞRENCİLERİN ÖZELLİKLERİ Zayıf Güdülenme </vt:lpstr>
      <vt:lpstr>ÖĞRENME GÜÇLÜĞÜ OLAN ÖĞRENCİLERİN ÖZELLİKLERİ Genelleme Problemi </vt:lpstr>
      <vt:lpstr>ÖĞRENME GÜÇLÜĞÜ OLAN ÖĞRENCİLERİN ÖZELLİKLERİ Zayıf Sosyal Beceriler </vt:lpstr>
      <vt:lpstr>ÖĞRENME GÜÇLÜĞÜ OLAN ÖĞRENCİLERİN ÖZELLİKLERİ Bellek, Bilişsel ve Üst Bilişsel Problemler </vt:lpstr>
      <vt:lpstr>ÖĞRENME GÜÇLÜĞÜ OLAN ÖĞRENCİLERİN ÖZELLİKLERİ Algı, Motor ve Genel Koordinasyon Problemleri </vt:lpstr>
      <vt:lpstr>ÖĞRENME GÜÇLÜĞÜ OLAN ÖĞRENCİLERİN ÖZELLİKLERİ Dikkat Bozukluğu ve Hiperaktivite </vt:lpstr>
      <vt:lpstr>ETKİLİ ÖĞRETİM YÖNTEMLERİ Doğrudan Öğretim Yöntemi </vt:lpstr>
      <vt:lpstr>ETKİLİ ÖĞRETİM YÖNTEMLERİ Bilişsel Strateji Öğretimi </vt:lpstr>
      <vt:lpstr>ETKİLİ ÖĞRETİM YÖNTEMLERİ Bilişsel Strateji Öğretiminin Aşamaları </vt:lpstr>
      <vt:lpstr>OKUL ÖNCESİ DÖNEMDE ÖĞRENME GÜÇLÜĞÜ GÖSTEREN ÖĞRENCİLERE SUNULACAK DESTEKLER    Okumaya Hazırlık Becerileri Yazmaya Hazırlık Becerileri İlkokul Yazma Öğretimi İlkokul Okuma Öğretimi Matematik Öğretimi Hayat Bilgisi, Fen Bilgisi ve Sosyal Bilgiler Öğretimi     </vt:lpstr>
      <vt:lpstr>ÖĞRENME GÜÇLÜĞÜ OLAN ÖĞRENCİLER İÇİN KAYNAŞTIRMADA ÖĞRETİMSEL DÜZENLEMELER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Sunusu</dc:title>
  <dc:creator>admin2008</dc:creator>
  <cp:lastModifiedBy>resat alatli</cp:lastModifiedBy>
  <cp:revision>922</cp:revision>
  <dcterms:created xsi:type="dcterms:W3CDTF">2012-02-28T10:03:47Z</dcterms:created>
  <dcterms:modified xsi:type="dcterms:W3CDTF">2019-05-23T11:43:14Z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TC062561689990</vt:lpwstr>
  </property>
</Properties>
</file>