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7" r:id="rId9"/>
    <p:sldId id="269" r:id="rId10"/>
    <p:sldId id="268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860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4471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5252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925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41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533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935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65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8815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047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8596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41327-F9D3-4A27-B937-44B5BDA63473}" type="datetimeFigureOut">
              <a:rPr lang="tr-TR" smtClean="0"/>
              <a:t>8.5.2020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5D3C8-153D-443D-B920-8A24162E3F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948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ANT330 BİYOİSTATİSTİK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smtClean="0"/>
              <a:t>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002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Çalışma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İlgi duyduğunuz bir başlık seçerek, ilgili bir veri tabanı bulalım ya da kavramsallaştıralım. </a:t>
            </a:r>
          </a:p>
          <a:p>
            <a:r>
              <a:rPr lang="tr-TR" dirty="0" smtClean="0"/>
              <a:t>Bu veri tabanı tarafından yanıtlanabilecek bir araştırma problemi oluşturalım</a:t>
            </a:r>
          </a:p>
          <a:p>
            <a:r>
              <a:rPr lang="tr-TR" dirty="0" smtClean="0"/>
              <a:t>Verileri analiz etmemize yardımcı olacak 10 adımlık bir araştırma planı yazalım.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5421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İSTATİSTİK NEDİR?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4572000"/>
          </a:xfrm>
        </p:spPr>
        <p:txBody>
          <a:bodyPr>
            <a:normAutofit/>
          </a:bodyPr>
          <a:lstStyle/>
          <a:p>
            <a:r>
              <a:rPr lang="tr-TR" sz="2400" dirty="0" smtClean="0"/>
              <a:t>İstatistik belirli bir amaç için verilerin elde edilmesi, düzenlenmesi, çözümlenmesi, sonuçlarının yorumlanması ile ilgili teknik ve yöntemleri içeren bilim dalı ve tüm bilim dallarına yardımcı yöntemler topluluğudur.</a:t>
            </a:r>
          </a:p>
          <a:p>
            <a:r>
              <a:rPr lang="tr-TR" sz="2400" dirty="0" smtClean="0"/>
              <a:t>İstatistiğin temel ilgi alanı örneklemi analiz etmek olduğundan, örneklemden elde edilen ölçülerin genel adına da istatistik denilmektedir.</a:t>
            </a:r>
            <a:endParaRPr lang="tr-TR" sz="2400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F65A835-8B51-401D-99F1-F8F3654FE855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11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571480"/>
            <a:ext cx="7772400" cy="556976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Tanımlayıcı İstatistik (</a:t>
            </a:r>
            <a:r>
              <a:rPr lang="tr-TR" sz="2400" dirty="0" err="1" smtClean="0"/>
              <a:t>Descriptive</a:t>
            </a:r>
            <a:r>
              <a:rPr lang="tr-TR" sz="2400" dirty="0" smtClean="0"/>
              <a:t> </a:t>
            </a:r>
            <a:r>
              <a:rPr lang="tr-TR" sz="2400" dirty="0" err="1" smtClean="0"/>
              <a:t>statistics</a:t>
            </a:r>
            <a:r>
              <a:rPr lang="tr-TR" sz="2400" dirty="0" smtClean="0"/>
              <a:t>): Verilerin organize edilip, özetlenip, en uygun şekilde sunuma hazır hale getirilmesi</a:t>
            </a:r>
          </a:p>
          <a:p>
            <a:pPr lvl="1"/>
            <a:r>
              <a:rPr lang="tr-TR" sz="2400" dirty="0" smtClean="0"/>
              <a:t>Verilerin sınıflandırılması</a:t>
            </a:r>
          </a:p>
          <a:p>
            <a:pPr lvl="1"/>
            <a:r>
              <a:rPr lang="tr-TR" sz="2400" dirty="0" smtClean="0"/>
              <a:t>Frekans dağılımlarının yapılması </a:t>
            </a:r>
          </a:p>
          <a:p>
            <a:pPr lvl="1"/>
            <a:r>
              <a:rPr lang="tr-TR" sz="2400" dirty="0" smtClean="0"/>
              <a:t>Ortalama, yüzdelik (</a:t>
            </a:r>
            <a:r>
              <a:rPr lang="tr-TR" sz="2400" dirty="0" err="1" smtClean="0"/>
              <a:t>persentil</a:t>
            </a:r>
            <a:r>
              <a:rPr lang="tr-TR" sz="2400" dirty="0" smtClean="0"/>
              <a:t>), standart sapma vb. ölçülerle tanımlanması</a:t>
            </a:r>
          </a:p>
          <a:p>
            <a:pPr lvl="1"/>
            <a:r>
              <a:rPr lang="tr-TR" sz="2400" dirty="0" smtClean="0"/>
              <a:t>Tablo ve grafiklerin oluşturulması</a:t>
            </a:r>
          </a:p>
          <a:p>
            <a:pPr lvl="0"/>
            <a:endParaRPr lang="tr-TR" sz="2400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6E30F730-2D88-46C5-B455-92F925EDFC16}" type="datetime1">
              <a:rPr lang="tr-TR" smtClean="0"/>
              <a:t>8.5.2020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F65A835-8B51-401D-99F1-F8F3654FE855}" type="slidenum">
              <a:rPr lang="tr-TR" smtClean="0"/>
              <a:t>3</a:t>
            </a:fld>
            <a:endParaRPr lang="tr-TR"/>
          </a:p>
        </p:txBody>
      </p:sp>
      <p:pic>
        <p:nvPicPr>
          <p:cNvPr id="3074" name="Picture 2" descr="http://www.bigfrog.net/growth/g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3500438"/>
            <a:ext cx="2528619" cy="32924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738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910" y="1357298"/>
            <a:ext cx="7772400" cy="4572000"/>
          </a:xfrm>
        </p:spPr>
        <p:txBody>
          <a:bodyPr>
            <a:normAutofit/>
          </a:bodyPr>
          <a:lstStyle/>
          <a:p>
            <a:pPr lvl="0"/>
            <a:r>
              <a:rPr lang="tr-TR" sz="2400" dirty="0" smtClean="0"/>
              <a:t>Çıkarsamalı İstatistik: Seçilen örnekleme bağlı kalınarak popülasyon konusunda tahmin etme, karşılaştırmalar yapma, h</a:t>
            </a:r>
            <a:r>
              <a:rPr lang="pt-BR" sz="2400" dirty="0" smtClean="0"/>
              <a:t>ipoteze dair karar verme</a:t>
            </a:r>
            <a:r>
              <a:rPr lang="tr-TR" sz="2400" dirty="0" smtClean="0"/>
              <a:t>,</a:t>
            </a:r>
            <a:r>
              <a:rPr lang="pt-BR" sz="2400" dirty="0" smtClean="0"/>
              <a:t> sorgulama</a:t>
            </a:r>
            <a:r>
              <a:rPr lang="tr-TR" sz="2400" dirty="0" smtClean="0"/>
              <a:t> yapılması</a:t>
            </a:r>
          </a:p>
          <a:p>
            <a:endParaRPr lang="tr-TR" sz="24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C2B0276A-1516-4DA6-9CF3-6255AB338F45}" type="datetime1">
              <a:rPr lang="tr-TR" smtClean="0"/>
              <a:t>8.5.2020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F65A835-8B51-401D-99F1-F8F3654FE855}" type="slidenum">
              <a:rPr lang="tr-TR" smtClean="0"/>
              <a:t>4</a:t>
            </a:fld>
            <a:endParaRPr lang="tr-TR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3714752"/>
            <a:ext cx="3300341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1388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1142984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İstatistiğin genel adımları: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844824"/>
            <a:ext cx="7772400" cy="4572000"/>
          </a:xfrm>
        </p:spPr>
        <p:txBody>
          <a:bodyPr>
            <a:normAutofit/>
          </a:bodyPr>
          <a:lstStyle/>
          <a:p>
            <a:pPr lvl="0"/>
            <a:r>
              <a:rPr lang="tr-TR" sz="2400" dirty="0" smtClean="0"/>
              <a:t>Araştırma konusunun saptanması, planlanması ve veri toplama</a:t>
            </a:r>
          </a:p>
          <a:p>
            <a:pPr lvl="0"/>
            <a:r>
              <a:rPr lang="tr-TR" sz="2400" dirty="0" smtClean="0"/>
              <a:t>Verilerin tablo halinde sunulması ve çözümü</a:t>
            </a:r>
          </a:p>
          <a:p>
            <a:pPr lvl="0"/>
            <a:r>
              <a:rPr lang="tr-TR" sz="2400" dirty="0" smtClean="0"/>
              <a:t>Sonuç çıkarma ve yorumlama</a:t>
            </a:r>
          </a:p>
          <a:p>
            <a:pPr lvl="0"/>
            <a:r>
              <a:rPr lang="tr-TR" sz="2400" dirty="0" smtClean="0"/>
              <a:t>Sonuçların güvenilirliklerinin irdelenmesi</a:t>
            </a:r>
          </a:p>
          <a:p>
            <a:pPr lvl="0"/>
            <a:r>
              <a:rPr lang="tr-TR" sz="2400" dirty="0" smtClean="0"/>
              <a:t>Yöntemlerin matematiksel incelenmesi</a:t>
            </a:r>
          </a:p>
          <a:p>
            <a:endParaRPr lang="tr-TR" sz="2400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0104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fld id="{9F65A835-8B51-401D-99F1-F8F3654FE85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06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VERİ TOPLAMA VE ANLAMA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Deneysel araştırmalar</a:t>
            </a:r>
          </a:p>
          <a:p>
            <a:r>
              <a:rPr lang="tr-TR" dirty="0" smtClean="0"/>
              <a:t>Araştırma çalışmalarının ve istatistiğin türleri</a:t>
            </a:r>
          </a:p>
          <a:p>
            <a:pPr lvl="1"/>
            <a:r>
              <a:rPr lang="tr-TR" dirty="0" smtClean="0"/>
              <a:t>Tanımlayıcı araştırmalar</a:t>
            </a:r>
          </a:p>
          <a:p>
            <a:pPr lvl="1"/>
            <a:r>
              <a:rPr lang="tr-TR" dirty="0" smtClean="0"/>
              <a:t>Açıklayıcı çalışmalar</a:t>
            </a:r>
          </a:p>
          <a:p>
            <a:pPr lvl="1"/>
            <a:r>
              <a:rPr lang="tr-TR" dirty="0" smtClean="0"/>
              <a:t>Yordama ve kontrol çalışmaları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3465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ÇALIŞMA PLANI -I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 ve önem</a:t>
            </a:r>
          </a:p>
          <a:p>
            <a:r>
              <a:rPr lang="tr-TR" dirty="0" smtClean="0"/>
              <a:t>Kuramsal ve kavramsal çerçeve</a:t>
            </a:r>
          </a:p>
          <a:p>
            <a:r>
              <a:rPr lang="tr-TR" dirty="0" smtClean="0"/>
              <a:t>Çalışmanın yanıtlayacağı araştırma soruları</a:t>
            </a:r>
          </a:p>
          <a:p>
            <a:r>
              <a:rPr lang="tr-TR" dirty="0" smtClean="0"/>
              <a:t>Test edilecek hipotezler</a:t>
            </a:r>
          </a:p>
          <a:p>
            <a:r>
              <a:rPr lang="tr-TR" dirty="0" smtClean="0"/>
              <a:t>Anahtar terimler ve değişken tanımları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062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ÇALIŞMA PLANI -II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Araştırma çalışması tasarımının tanımlanması</a:t>
            </a:r>
          </a:p>
          <a:p>
            <a:r>
              <a:rPr lang="tr-TR" dirty="0" smtClean="0"/>
              <a:t>Örneklemin ve nasıl belirlendiğinin tanımı</a:t>
            </a:r>
          </a:p>
          <a:p>
            <a:r>
              <a:rPr lang="tr-TR" dirty="0" smtClean="0"/>
              <a:t>İstatistiksel analizlerin tanımı</a:t>
            </a:r>
          </a:p>
          <a:p>
            <a:r>
              <a:rPr lang="tr-TR" dirty="0" smtClean="0"/>
              <a:t>Varsayımların, sınırlılıkların ve sınırlandırmaların açıklaması</a:t>
            </a:r>
          </a:p>
          <a:p>
            <a:r>
              <a:rPr lang="tr-TR" dirty="0" smtClean="0"/>
              <a:t>Yayınlama planı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4082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936" y="1600200"/>
            <a:ext cx="558012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021868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258</Words>
  <Application>Microsoft Office PowerPoint</Application>
  <PresentationFormat>Ekran Gösterisi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ANT330 BİYOİSTATİSTİK</vt:lpstr>
      <vt:lpstr>İSTATİSTİK NEDİR?</vt:lpstr>
      <vt:lpstr>PowerPoint Sunusu</vt:lpstr>
      <vt:lpstr>PowerPoint Sunusu</vt:lpstr>
      <vt:lpstr>İstatistiğin genel adımları: </vt:lpstr>
      <vt:lpstr>VERİ TOPLAMA VE ANLAMA</vt:lpstr>
      <vt:lpstr>ÇALIŞMA PLANI -I</vt:lpstr>
      <vt:lpstr>ÇALIŞMA PLANI -II</vt:lpstr>
      <vt:lpstr>PowerPoint Sunusu</vt:lpstr>
      <vt:lpstr>Çalışma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ANT330 BİYOİSTATİSTİK</dc:title>
  <dc:creator>SONY</dc:creator>
  <cp:lastModifiedBy>SONY</cp:lastModifiedBy>
  <cp:revision>6</cp:revision>
  <dcterms:created xsi:type="dcterms:W3CDTF">2020-05-08T07:18:18Z</dcterms:created>
  <dcterms:modified xsi:type="dcterms:W3CDTF">2020-05-08T07:41:45Z</dcterms:modified>
</cp:coreProperties>
</file>