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3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615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2576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541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104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04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61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92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87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96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1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73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85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36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A8FBE-431C-4AD5-A1EE-B79105D873ED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04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Girişimcilerde </a:t>
            </a:r>
            <a:r>
              <a:rPr lang="tr-TR" dirty="0"/>
              <a:t>Bulunması Gereken Beceriler</a:t>
            </a:r>
            <a:br>
              <a:rPr lang="tr-TR" dirty="0"/>
            </a:b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2194560" y="2133600"/>
            <a:ext cx="8530046" cy="3777622"/>
          </a:xfrm>
        </p:spPr>
        <p:txBody>
          <a:bodyPr>
            <a:normAutofit/>
          </a:bodyPr>
          <a:lstStyle/>
          <a:p>
            <a:r>
              <a:rPr lang="tr-TR" b="1" dirty="0" smtClean="0"/>
              <a:t>Yönetim Becerileri: </a:t>
            </a:r>
          </a:p>
          <a:p>
            <a:pPr lvl="1"/>
            <a:r>
              <a:rPr lang="tr-TR" dirty="0" smtClean="0"/>
              <a:t>Planlama </a:t>
            </a:r>
          </a:p>
          <a:p>
            <a:pPr lvl="1"/>
            <a:r>
              <a:rPr lang="tr-TR" dirty="0" smtClean="0"/>
              <a:t>Karar verme,  </a:t>
            </a:r>
          </a:p>
          <a:p>
            <a:pPr lvl="1"/>
            <a:r>
              <a:rPr lang="tr-TR" dirty="0" smtClean="0"/>
              <a:t>İnsan ilişkileri, </a:t>
            </a:r>
          </a:p>
          <a:p>
            <a:pPr lvl="1"/>
            <a:r>
              <a:rPr lang="tr-TR" dirty="0" smtClean="0"/>
              <a:t>Pazarlama, </a:t>
            </a:r>
          </a:p>
          <a:p>
            <a:pPr lvl="1"/>
            <a:r>
              <a:rPr lang="tr-TR" dirty="0" smtClean="0"/>
              <a:t>Finansman, </a:t>
            </a:r>
          </a:p>
          <a:p>
            <a:pPr lvl="1"/>
            <a:r>
              <a:rPr lang="tr-TR" dirty="0" smtClean="0"/>
              <a:t>Muhasebe, </a:t>
            </a:r>
          </a:p>
          <a:p>
            <a:pPr lvl="1"/>
            <a:r>
              <a:rPr lang="tr-TR" dirty="0" smtClean="0"/>
              <a:t>Yönetim, </a:t>
            </a:r>
          </a:p>
          <a:p>
            <a:pPr lvl="1"/>
            <a:r>
              <a:rPr lang="tr-TR" dirty="0" smtClean="0"/>
              <a:t>Kontrol,  </a:t>
            </a:r>
          </a:p>
          <a:p>
            <a:pPr lvl="1"/>
            <a:r>
              <a:rPr lang="tr-TR" dirty="0" smtClean="0"/>
              <a:t>Büyümeyi yönetmek.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6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Girişimcilerde </a:t>
            </a:r>
            <a:r>
              <a:rPr lang="tr-TR" dirty="0"/>
              <a:t>Bulunması Gereken Beceriler</a:t>
            </a:r>
            <a:br>
              <a:rPr lang="tr-TR" dirty="0"/>
            </a:b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2129246" y="2133600"/>
            <a:ext cx="9013371" cy="3777622"/>
          </a:xfrm>
        </p:spPr>
        <p:txBody>
          <a:bodyPr>
            <a:normAutofit/>
          </a:bodyPr>
          <a:lstStyle/>
          <a:p>
            <a:r>
              <a:rPr lang="tr-TR" b="1" dirty="0" smtClean="0"/>
              <a:t>Teknik </a:t>
            </a:r>
            <a:r>
              <a:rPr lang="tr-TR" b="1" dirty="0"/>
              <a:t>Beceriler: </a:t>
            </a:r>
            <a:endParaRPr lang="tr-TR" b="1" dirty="0" smtClean="0"/>
          </a:p>
          <a:p>
            <a:pPr lvl="1"/>
            <a:r>
              <a:rPr lang="tr-TR" dirty="0" smtClean="0"/>
              <a:t>Yazma</a:t>
            </a:r>
            <a:r>
              <a:rPr lang="tr-TR" dirty="0"/>
              <a:t>, </a:t>
            </a:r>
            <a:endParaRPr lang="tr-TR" dirty="0" smtClean="0"/>
          </a:p>
          <a:p>
            <a:pPr lvl="1"/>
            <a:r>
              <a:rPr lang="tr-TR" dirty="0" smtClean="0"/>
              <a:t>Sözlü </a:t>
            </a:r>
            <a:r>
              <a:rPr lang="tr-TR" dirty="0"/>
              <a:t>iletişim, </a:t>
            </a:r>
            <a:endParaRPr lang="tr-TR" dirty="0" smtClean="0"/>
          </a:p>
          <a:p>
            <a:pPr lvl="1"/>
            <a:r>
              <a:rPr lang="tr-TR" dirty="0" smtClean="0"/>
              <a:t>Çevreyi </a:t>
            </a:r>
            <a:r>
              <a:rPr lang="tr-TR" dirty="0"/>
              <a:t>izleme, </a:t>
            </a:r>
            <a:endParaRPr lang="tr-TR" dirty="0" smtClean="0"/>
          </a:p>
          <a:p>
            <a:pPr lvl="1"/>
            <a:r>
              <a:rPr lang="tr-TR" dirty="0" smtClean="0"/>
              <a:t>Teknik </a:t>
            </a:r>
            <a:r>
              <a:rPr lang="tr-TR" dirty="0"/>
              <a:t>yönetim, </a:t>
            </a:r>
            <a:endParaRPr lang="tr-TR" dirty="0" smtClean="0"/>
          </a:p>
          <a:p>
            <a:pPr lvl="1"/>
            <a:r>
              <a:rPr lang="tr-TR" dirty="0" smtClean="0"/>
              <a:t>Teknoloji</a:t>
            </a:r>
            <a:r>
              <a:rPr lang="tr-TR" dirty="0"/>
              <a:t>, </a:t>
            </a:r>
            <a:endParaRPr lang="tr-TR" dirty="0" smtClean="0"/>
          </a:p>
          <a:p>
            <a:pPr lvl="1"/>
            <a:r>
              <a:rPr lang="tr-TR" dirty="0" smtClean="0"/>
              <a:t>Dinleme</a:t>
            </a:r>
            <a:r>
              <a:rPr lang="tr-TR" dirty="0"/>
              <a:t>, </a:t>
            </a:r>
            <a:endParaRPr lang="tr-TR" dirty="0" smtClean="0"/>
          </a:p>
          <a:p>
            <a:pPr lvl="1"/>
            <a:r>
              <a:rPr lang="tr-TR" dirty="0" smtClean="0"/>
              <a:t>Organize </a:t>
            </a:r>
            <a:r>
              <a:rPr lang="tr-TR" dirty="0"/>
              <a:t>etme becerisi, </a:t>
            </a:r>
            <a:endParaRPr lang="tr-TR" dirty="0" smtClean="0"/>
          </a:p>
          <a:p>
            <a:pPr lvl="1"/>
            <a:r>
              <a:rPr lang="tr-TR" dirty="0" smtClean="0"/>
              <a:t>Şebeke </a:t>
            </a:r>
            <a:r>
              <a:rPr lang="tr-TR" dirty="0"/>
              <a:t>oluşturma becerisi, </a:t>
            </a:r>
            <a:endParaRPr lang="tr-TR" dirty="0" smtClean="0"/>
          </a:p>
          <a:p>
            <a:pPr lvl="1"/>
            <a:r>
              <a:rPr lang="tr-TR" dirty="0" smtClean="0"/>
              <a:t>Yönetsel </a:t>
            </a:r>
            <a:r>
              <a:rPr lang="tr-TR" dirty="0"/>
              <a:t>tarzlar</a:t>
            </a:r>
            <a:r>
              <a:rPr lang="tr-TR" dirty="0" smtClean="0"/>
              <a:t>,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62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Girişimcilerde </a:t>
            </a:r>
            <a:r>
              <a:rPr lang="tr-TR" dirty="0"/>
              <a:t>Bulunması Gereken Beceriler</a:t>
            </a:r>
            <a:br>
              <a:rPr lang="tr-TR" dirty="0"/>
            </a:b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2589212" y="2133600"/>
            <a:ext cx="8200708" cy="3777622"/>
          </a:xfrm>
        </p:spPr>
        <p:txBody>
          <a:bodyPr>
            <a:normAutofit/>
          </a:bodyPr>
          <a:lstStyle/>
          <a:p>
            <a:r>
              <a:rPr lang="tr-TR" b="1" dirty="0"/>
              <a:t>Kişisel Gelişimsel </a:t>
            </a:r>
            <a:r>
              <a:rPr lang="tr-TR" b="1" dirty="0" smtClean="0"/>
              <a:t>Beceriler</a:t>
            </a:r>
            <a:r>
              <a:rPr lang="tr-TR" b="1" dirty="0" smtClean="0"/>
              <a:t>:</a:t>
            </a:r>
          </a:p>
          <a:p>
            <a:pPr lvl="1"/>
            <a:r>
              <a:rPr lang="tr-TR" dirty="0" smtClean="0"/>
              <a:t> </a:t>
            </a:r>
            <a:r>
              <a:rPr lang="tr-TR" smtClean="0"/>
              <a:t>İçsel </a:t>
            </a:r>
            <a:r>
              <a:rPr lang="tr-TR" smtClean="0"/>
              <a:t>kontrol,</a:t>
            </a:r>
            <a:endParaRPr lang="tr-TR" dirty="0" smtClean="0"/>
          </a:p>
          <a:p>
            <a:pPr lvl="1"/>
            <a:r>
              <a:rPr lang="tr-TR" dirty="0" smtClean="0"/>
              <a:t>disiplinli </a:t>
            </a:r>
            <a:r>
              <a:rPr lang="tr-TR" dirty="0" smtClean="0"/>
              <a:t>olmak, </a:t>
            </a:r>
            <a:endParaRPr lang="tr-TR" dirty="0" smtClean="0"/>
          </a:p>
          <a:p>
            <a:pPr lvl="1"/>
            <a:r>
              <a:rPr lang="tr-TR" dirty="0" smtClean="0"/>
              <a:t>Risk </a:t>
            </a:r>
            <a:r>
              <a:rPr lang="tr-TR" dirty="0" smtClean="0"/>
              <a:t>almak, </a:t>
            </a:r>
            <a:endParaRPr lang="tr-TR" dirty="0" smtClean="0"/>
          </a:p>
          <a:p>
            <a:pPr lvl="1"/>
            <a:r>
              <a:rPr lang="tr-TR" dirty="0" smtClean="0"/>
              <a:t>Yenilikçi </a:t>
            </a:r>
            <a:r>
              <a:rPr lang="tr-TR" dirty="0" smtClean="0"/>
              <a:t>olmak, </a:t>
            </a:r>
            <a:endParaRPr lang="tr-TR" dirty="0" smtClean="0"/>
          </a:p>
          <a:p>
            <a:pPr lvl="1"/>
            <a:r>
              <a:rPr lang="tr-TR" dirty="0" smtClean="0"/>
              <a:t>Değişime </a:t>
            </a:r>
            <a:r>
              <a:rPr lang="tr-TR" dirty="0"/>
              <a:t>dönük </a:t>
            </a:r>
            <a:r>
              <a:rPr lang="tr-TR" dirty="0" smtClean="0"/>
              <a:t>olmak, </a:t>
            </a:r>
            <a:endParaRPr lang="tr-TR" dirty="0" smtClean="0"/>
          </a:p>
          <a:p>
            <a:pPr lvl="1"/>
            <a:r>
              <a:rPr lang="tr-TR" dirty="0" smtClean="0"/>
              <a:t>Sabırlı </a:t>
            </a:r>
            <a:r>
              <a:rPr lang="tr-TR" dirty="0" smtClean="0"/>
              <a:t>olmak, </a:t>
            </a:r>
            <a:endParaRPr lang="tr-TR" dirty="0" smtClean="0"/>
          </a:p>
          <a:p>
            <a:pPr lvl="1"/>
            <a:r>
              <a:rPr lang="tr-TR" dirty="0" smtClean="0"/>
              <a:t>Vizyon </a:t>
            </a:r>
            <a:r>
              <a:rPr lang="tr-TR" dirty="0"/>
              <a:t>sahibi bir lider </a:t>
            </a:r>
            <a:r>
              <a:rPr lang="tr-TR" dirty="0" smtClean="0"/>
              <a:t>olmak, </a:t>
            </a:r>
            <a:endParaRPr lang="tr-TR" dirty="0" smtClean="0"/>
          </a:p>
          <a:p>
            <a:pPr lvl="1"/>
            <a:r>
              <a:rPr lang="tr-TR" dirty="0" smtClean="0"/>
              <a:t>Değişimi </a:t>
            </a:r>
            <a:r>
              <a:rPr lang="tr-TR" dirty="0"/>
              <a:t>yönetme </a:t>
            </a:r>
            <a:r>
              <a:rPr lang="tr-TR" dirty="0" smtClean="0"/>
              <a:t>yeteneği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19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88</Words>
  <Application>Microsoft Office PowerPoint</Application>
  <PresentationFormat>Geniş ekran</PresentationFormat>
  <Paragraphs>35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Duman</vt:lpstr>
      <vt:lpstr> Girişimcilerde Bulunması Gereken Beceriler </vt:lpstr>
      <vt:lpstr> Girişimcilerde Bulunması Gereken Beceriler </vt:lpstr>
      <vt:lpstr> Girişimcilerde Bulunması Gereken Beceriler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2020-02-21T09:47:49Z</dcterms:created>
  <dcterms:modified xsi:type="dcterms:W3CDTF">2020-02-21T15:53:49Z</dcterms:modified>
</cp:coreProperties>
</file>