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0" r:id="rId3"/>
    <p:sldId id="261" r:id="rId4"/>
    <p:sldId id="265" r:id="rId5"/>
    <p:sldId id="262" r:id="rId6"/>
    <p:sldId id="263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236360" y="2352782"/>
            <a:ext cx="3689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 (Girdi) ve Hasıla(çıktı) Anlamı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4962" y="3109952"/>
            <a:ext cx="8856323" cy="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5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369923" y="3020602"/>
            <a:ext cx="54555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Kaynakların sınıflandırılması</a:t>
            </a:r>
          </a:p>
          <a:p>
            <a:r>
              <a:rPr lang="tr-TR" dirty="0" smtClean="0"/>
              <a:t>-Zamana göre</a:t>
            </a:r>
          </a:p>
          <a:p>
            <a:r>
              <a:rPr lang="tr-TR" dirty="0" smtClean="0"/>
              <a:t>-Kaynaklar arası ilişkilere göre</a:t>
            </a:r>
          </a:p>
          <a:p>
            <a:r>
              <a:rPr lang="tr-TR" dirty="0" smtClean="0"/>
              <a:t>-Yapısal Özelliklerine göre</a:t>
            </a:r>
          </a:p>
          <a:p>
            <a:r>
              <a:rPr lang="tr-TR" dirty="0" smtClean="0"/>
              <a:t>-Kullanma şekline göre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24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602527" y="2352782"/>
            <a:ext cx="2753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Kaynak kullanımında zaman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626" y="2967992"/>
            <a:ext cx="7660466" cy="1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94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2815119" y="2774022"/>
            <a:ext cx="1818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Üretim Fonksiyonu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071973" y="3390472"/>
            <a:ext cx="81495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Kullanılan girdilerle üretim arasındaki ilişkileri ölçen fonksiyona üretim fonksiyonu denir.</a:t>
            </a:r>
          </a:p>
          <a:p>
            <a:r>
              <a:rPr lang="tr-TR" dirty="0" smtClean="0"/>
              <a:t>İlişkiler:</a:t>
            </a:r>
          </a:p>
          <a:p>
            <a:r>
              <a:rPr lang="tr-TR" dirty="0" smtClean="0"/>
              <a:t>-Çizelge</a:t>
            </a:r>
          </a:p>
          <a:p>
            <a:r>
              <a:rPr lang="tr-TR" dirty="0" smtClean="0"/>
              <a:t>-Geometrik</a:t>
            </a:r>
          </a:p>
          <a:p>
            <a:r>
              <a:rPr lang="tr-TR" dirty="0" smtClean="0"/>
              <a:t>-Matematiksel (cebirsel) olarak değerlendirilebilir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770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390472" y="2352782"/>
            <a:ext cx="3683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Matematiksel ve istatiksel fonksiyonlar</a:t>
            </a:r>
          </a:p>
          <a:p>
            <a:r>
              <a:rPr lang="tr-TR" dirty="0" smtClean="0"/>
              <a:t>Matematiksel Y=X+X2</a:t>
            </a:r>
          </a:p>
          <a:p>
            <a:r>
              <a:rPr lang="tr-TR" dirty="0" smtClean="0"/>
              <a:t>İstatiksel Y=1.5X+2X2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315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994" y="2619476"/>
            <a:ext cx="8301518" cy="1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23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602527" y="2352782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Y=f(X)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748" y="2839420"/>
            <a:ext cx="3981170" cy="25714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3337278" y="3398535"/>
            <a:ext cx="283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Tarımsal Üretim Fonksiyonları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5487" y="3971971"/>
            <a:ext cx="3969431" cy="7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407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793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Tarımsal Üretimde </a:t>
            </a:r>
            <a:r>
              <a:rPr lang="tr-TR" dirty="0" smtClean="0"/>
              <a:t>Kullanılan </a:t>
            </a:r>
            <a:r>
              <a:rPr lang="tr-TR" dirty="0"/>
              <a:t>Kaynaklar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252" y="1976619"/>
            <a:ext cx="9030983" cy="2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03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123</TotalTime>
  <Words>108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Devre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48</cp:revision>
  <dcterms:created xsi:type="dcterms:W3CDTF">2018-11-16T06:39:51Z</dcterms:created>
  <dcterms:modified xsi:type="dcterms:W3CDTF">2018-11-22T06:55:38Z</dcterms:modified>
</cp:coreProperties>
</file>