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1" r:id="rId4"/>
    <p:sldId id="262" r:id="rId5"/>
    <p:sldId id="264" r:id="rId6"/>
    <p:sldId id="265" r:id="rId7"/>
    <p:sldId id="266" r:id="rId8"/>
    <p:sldId id="268" r:id="rId9"/>
    <p:sldId id="270" r:id="rId10"/>
    <p:sldId id="272" r:id="rId11"/>
    <p:sldId id="271" r:id="rId12"/>
    <p:sldId id="274" r:id="rId13"/>
    <p:sldId id="276" r:id="rId14"/>
    <p:sldId id="277" r:id="rId15"/>
    <p:sldId id="278" r:id="rId16"/>
    <p:sldId id="279" r:id="rId17"/>
    <p:sldId id="281" r:id="rId18"/>
    <p:sldId id="282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455" autoAdjust="0"/>
  </p:normalViewPr>
  <p:slideViewPr>
    <p:cSldViewPr snapToGrid="0">
      <p:cViewPr varScale="1">
        <p:scale>
          <a:sx n="65" d="100"/>
          <a:sy n="65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987F3-6DA7-47CE-942B-2384B3CF7C2B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C4A5D6E7-2076-4F45-BE89-C47C3324011E}">
      <dgm:prSet phldrT="[Metin]"/>
      <dgm:spPr/>
      <dgm:t>
        <a:bodyPr/>
        <a:lstStyle/>
        <a:p>
          <a:r>
            <a:rPr lang="tr-TR" dirty="0" smtClean="0"/>
            <a:t>Ölçme </a:t>
          </a:r>
          <a:endParaRPr lang="tr-TR" dirty="0"/>
        </a:p>
      </dgm:t>
    </dgm:pt>
    <dgm:pt modelId="{58F4B948-7968-4992-8380-1DD24F3D3FC6}" type="parTrans" cxnId="{668DDDF9-A48D-4370-AD18-DCB8901E10D7}">
      <dgm:prSet/>
      <dgm:spPr/>
      <dgm:t>
        <a:bodyPr/>
        <a:lstStyle/>
        <a:p>
          <a:endParaRPr lang="tr-TR"/>
        </a:p>
      </dgm:t>
    </dgm:pt>
    <dgm:pt modelId="{6023DDDE-A4D1-4301-851D-1030E8C2873F}" type="sibTrans" cxnId="{668DDDF9-A48D-4370-AD18-DCB8901E10D7}">
      <dgm:prSet/>
      <dgm:spPr/>
      <dgm:t>
        <a:bodyPr/>
        <a:lstStyle/>
        <a:p>
          <a:endParaRPr lang="tr-TR"/>
        </a:p>
      </dgm:t>
    </dgm:pt>
    <dgm:pt modelId="{8C54594A-2827-4347-BE51-C776F0531BCE}">
      <dgm:prSet phldrT="[Metin]"/>
      <dgm:spPr/>
      <dgm:t>
        <a:bodyPr/>
        <a:lstStyle/>
        <a:p>
          <a:r>
            <a:rPr lang="tr-TR" dirty="0" smtClean="0"/>
            <a:t>Doğrudan ölçme</a:t>
          </a:r>
        </a:p>
      </dgm:t>
    </dgm:pt>
    <dgm:pt modelId="{F38CE77C-D5B6-4120-890F-DF93B25F33C3}" type="parTrans" cxnId="{BC32C754-F241-420E-A7C9-D24FCDB2F639}">
      <dgm:prSet/>
      <dgm:spPr/>
      <dgm:t>
        <a:bodyPr/>
        <a:lstStyle/>
        <a:p>
          <a:endParaRPr lang="tr-TR"/>
        </a:p>
      </dgm:t>
    </dgm:pt>
    <dgm:pt modelId="{D28C7D77-A423-4D66-9C73-926408C3AE30}" type="sibTrans" cxnId="{BC32C754-F241-420E-A7C9-D24FCDB2F639}">
      <dgm:prSet/>
      <dgm:spPr/>
      <dgm:t>
        <a:bodyPr/>
        <a:lstStyle/>
        <a:p>
          <a:endParaRPr lang="tr-TR"/>
        </a:p>
      </dgm:t>
    </dgm:pt>
    <dgm:pt modelId="{3807BC2F-3F96-45CC-A9CC-5BBE7C0D3E2A}">
      <dgm:prSet phldrT="[Metin]"/>
      <dgm:spPr/>
      <dgm:t>
        <a:bodyPr/>
        <a:lstStyle/>
        <a:p>
          <a:r>
            <a:rPr lang="tr-TR" dirty="0" smtClean="0"/>
            <a:t>Dolaylı ölçme</a:t>
          </a:r>
          <a:endParaRPr lang="tr-TR" dirty="0"/>
        </a:p>
      </dgm:t>
    </dgm:pt>
    <dgm:pt modelId="{96B1E635-C034-48A0-8BF7-091D23D46632}" type="parTrans" cxnId="{4AF5CF6B-5E85-4A34-BB67-8CCF96B3FA2B}">
      <dgm:prSet/>
      <dgm:spPr/>
      <dgm:t>
        <a:bodyPr/>
        <a:lstStyle/>
        <a:p>
          <a:endParaRPr lang="tr-TR"/>
        </a:p>
      </dgm:t>
    </dgm:pt>
    <dgm:pt modelId="{D5507382-B6B0-402A-BE80-A144B78DA4C9}" type="sibTrans" cxnId="{4AF5CF6B-5E85-4A34-BB67-8CCF96B3FA2B}">
      <dgm:prSet/>
      <dgm:spPr/>
      <dgm:t>
        <a:bodyPr/>
        <a:lstStyle/>
        <a:p>
          <a:endParaRPr lang="tr-TR"/>
        </a:p>
      </dgm:t>
    </dgm:pt>
    <dgm:pt modelId="{897955C7-67C8-4DFA-96FC-9028A86DFF07}">
      <dgm:prSet phldrT="[Metin]"/>
      <dgm:spPr/>
      <dgm:t>
        <a:bodyPr/>
        <a:lstStyle/>
        <a:p>
          <a:r>
            <a:rPr lang="tr-TR" dirty="0" smtClean="0"/>
            <a:t>Birim</a:t>
          </a:r>
        </a:p>
        <a:p>
          <a:r>
            <a:rPr lang="tr-TR" dirty="0" smtClean="0"/>
            <a:t>(eşitlik, genellik, kullanışlılık) </a:t>
          </a:r>
          <a:endParaRPr lang="tr-TR" dirty="0"/>
        </a:p>
      </dgm:t>
    </dgm:pt>
    <dgm:pt modelId="{001EB331-54C9-46E4-B71A-AA99DE749E2D}" type="parTrans" cxnId="{FE518D6E-0BBE-49DB-83A4-9A1CF48F8A77}">
      <dgm:prSet/>
      <dgm:spPr/>
      <dgm:t>
        <a:bodyPr/>
        <a:lstStyle/>
        <a:p>
          <a:endParaRPr lang="tr-TR"/>
        </a:p>
      </dgm:t>
    </dgm:pt>
    <dgm:pt modelId="{636A1C35-1F97-46A4-91CE-90705D862160}" type="sibTrans" cxnId="{FE518D6E-0BBE-49DB-83A4-9A1CF48F8A77}">
      <dgm:prSet/>
      <dgm:spPr/>
      <dgm:t>
        <a:bodyPr/>
        <a:lstStyle/>
        <a:p>
          <a:endParaRPr lang="tr-TR"/>
        </a:p>
      </dgm:t>
    </dgm:pt>
    <dgm:pt modelId="{EC1F7A99-0FA5-4F32-8A26-16525EFA7CA0}">
      <dgm:prSet phldrT="[Metin]"/>
      <dgm:spPr/>
      <dgm:t>
        <a:bodyPr/>
        <a:lstStyle/>
        <a:p>
          <a:r>
            <a:rPr lang="tr-TR" dirty="0" smtClean="0"/>
            <a:t>Doğal birim</a:t>
          </a:r>
          <a:endParaRPr lang="tr-TR" dirty="0"/>
        </a:p>
      </dgm:t>
    </dgm:pt>
    <dgm:pt modelId="{F931A5AA-8766-41CF-91DE-76777807390B}" type="parTrans" cxnId="{96C0DF44-3C4E-47FB-BC2A-1A4A20B32B2E}">
      <dgm:prSet/>
      <dgm:spPr/>
      <dgm:t>
        <a:bodyPr/>
        <a:lstStyle/>
        <a:p>
          <a:endParaRPr lang="tr-TR"/>
        </a:p>
      </dgm:t>
    </dgm:pt>
    <dgm:pt modelId="{D5BD1F5B-ADC6-4A8A-9BF2-267C158F949E}" type="sibTrans" cxnId="{96C0DF44-3C4E-47FB-BC2A-1A4A20B32B2E}">
      <dgm:prSet/>
      <dgm:spPr/>
      <dgm:t>
        <a:bodyPr/>
        <a:lstStyle/>
        <a:p>
          <a:endParaRPr lang="tr-TR"/>
        </a:p>
      </dgm:t>
    </dgm:pt>
    <dgm:pt modelId="{92B2DA5D-0358-40B6-B2C0-2FCF76F4B0D1}">
      <dgm:prSet phldrT="[Metin]"/>
      <dgm:spPr/>
      <dgm:t>
        <a:bodyPr/>
        <a:lstStyle/>
        <a:p>
          <a:r>
            <a:rPr lang="tr-TR" dirty="0" smtClean="0"/>
            <a:t>Yapay (tanımlanmış) birim</a:t>
          </a:r>
          <a:endParaRPr lang="tr-TR" dirty="0"/>
        </a:p>
      </dgm:t>
    </dgm:pt>
    <dgm:pt modelId="{C40800D9-8144-4B1F-B206-F681683119A4}" type="parTrans" cxnId="{E909FC92-9A0B-423E-92F7-FD52518CAFE4}">
      <dgm:prSet/>
      <dgm:spPr/>
      <dgm:t>
        <a:bodyPr/>
        <a:lstStyle/>
        <a:p>
          <a:endParaRPr lang="tr-TR"/>
        </a:p>
      </dgm:t>
    </dgm:pt>
    <dgm:pt modelId="{DA4D9DA8-AE5B-40B4-8502-90454D93E17C}" type="sibTrans" cxnId="{E909FC92-9A0B-423E-92F7-FD52518CAFE4}">
      <dgm:prSet/>
      <dgm:spPr/>
      <dgm:t>
        <a:bodyPr/>
        <a:lstStyle/>
        <a:p>
          <a:endParaRPr lang="tr-TR"/>
        </a:p>
      </dgm:t>
    </dgm:pt>
    <dgm:pt modelId="{CF676744-ABDF-4086-A29A-B5D2863277A6}">
      <dgm:prSet/>
      <dgm:spPr/>
      <dgm:t>
        <a:bodyPr/>
        <a:lstStyle/>
        <a:p>
          <a:r>
            <a:rPr lang="tr-TR" dirty="0" smtClean="0"/>
            <a:t>Türetilmiş ölçme</a:t>
          </a:r>
          <a:endParaRPr lang="tr-TR" dirty="0"/>
        </a:p>
      </dgm:t>
    </dgm:pt>
    <dgm:pt modelId="{BEBEECC3-145E-43D2-A08C-0BD787FE1A5F}" type="parTrans" cxnId="{E6A09C9D-9DAD-46D1-AB26-5BBEE6F82188}">
      <dgm:prSet/>
      <dgm:spPr/>
      <dgm:t>
        <a:bodyPr/>
        <a:lstStyle/>
        <a:p>
          <a:endParaRPr lang="tr-TR"/>
        </a:p>
      </dgm:t>
    </dgm:pt>
    <dgm:pt modelId="{00DD1FA4-D439-43E0-BD27-75CFF0D114BA}" type="sibTrans" cxnId="{E6A09C9D-9DAD-46D1-AB26-5BBEE6F82188}">
      <dgm:prSet/>
      <dgm:spPr/>
      <dgm:t>
        <a:bodyPr/>
        <a:lstStyle/>
        <a:p>
          <a:endParaRPr lang="tr-TR"/>
        </a:p>
      </dgm:t>
    </dgm:pt>
    <dgm:pt modelId="{01496E94-BC55-417A-871C-1CDA46270C22}">
      <dgm:prSet/>
      <dgm:spPr/>
      <dgm:t>
        <a:bodyPr/>
        <a:lstStyle/>
        <a:p>
          <a:r>
            <a:rPr lang="tr-TR" dirty="0" smtClean="0"/>
            <a:t>Türetilmiş birim</a:t>
          </a:r>
          <a:endParaRPr lang="tr-TR" dirty="0"/>
        </a:p>
      </dgm:t>
    </dgm:pt>
    <dgm:pt modelId="{5B7BE073-9863-4B7A-98C1-B72008E30046}" type="parTrans" cxnId="{C5AA670E-BEEA-46EE-80C8-FDFF4826F0D8}">
      <dgm:prSet/>
      <dgm:spPr/>
      <dgm:t>
        <a:bodyPr/>
        <a:lstStyle/>
        <a:p>
          <a:endParaRPr lang="tr-TR"/>
        </a:p>
      </dgm:t>
    </dgm:pt>
    <dgm:pt modelId="{E2F8686F-681C-4B84-80A9-A219A75B469F}" type="sibTrans" cxnId="{C5AA670E-BEEA-46EE-80C8-FDFF4826F0D8}">
      <dgm:prSet/>
      <dgm:spPr/>
      <dgm:t>
        <a:bodyPr/>
        <a:lstStyle/>
        <a:p>
          <a:endParaRPr lang="tr-TR"/>
        </a:p>
      </dgm:t>
    </dgm:pt>
    <dgm:pt modelId="{457F49BA-0C48-4FC9-8E1D-7CA849FF2B1F}">
      <dgm:prSet/>
      <dgm:spPr/>
      <dgm:t>
        <a:bodyPr/>
        <a:lstStyle/>
        <a:p>
          <a:r>
            <a:rPr lang="tr-TR" dirty="0" smtClean="0"/>
            <a:t>Ölçmede sıfır</a:t>
          </a:r>
          <a:endParaRPr lang="tr-TR" dirty="0"/>
        </a:p>
      </dgm:t>
    </dgm:pt>
    <dgm:pt modelId="{9F92509E-7929-40F9-8AF1-616E73F94979}" type="parTrans" cxnId="{90002A51-F6C9-4C82-B26D-61A128193252}">
      <dgm:prSet/>
      <dgm:spPr/>
      <dgm:t>
        <a:bodyPr/>
        <a:lstStyle/>
        <a:p>
          <a:endParaRPr lang="tr-TR"/>
        </a:p>
      </dgm:t>
    </dgm:pt>
    <dgm:pt modelId="{E6678B61-5B64-4058-9C30-3B36B5F7AA51}" type="sibTrans" cxnId="{90002A51-F6C9-4C82-B26D-61A128193252}">
      <dgm:prSet/>
      <dgm:spPr/>
      <dgm:t>
        <a:bodyPr/>
        <a:lstStyle/>
        <a:p>
          <a:endParaRPr lang="tr-TR"/>
        </a:p>
      </dgm:t>
    </dgm:pt>
    <dgm:pt modelId="{2C2F6CB5-E23B-4E39-ADB5-E7630D63297C}">
      <dgm:prSet/>
      <dgm:spPr/>
      <dgm:t>
        <a:bodyPr/>
        <a:lstStyle/>
        <a:p>
          <a:r>
            <a:rPr lang="tr-TR" dirty="0" smtClean="0"/>
            <a:t>Gerçek (doğal, mutlak) sıfır</a:t>
          </a:r>
          <a:endParaRPr lang="tr-TR" dirty="0"/>
        </a:p>
      </dgm:t>
    </dgm:pt>
    <dgm:pt modelId="{2B566701-7FF4-43E1-A71B-FC85C6992E00}" type="parTrans" cxnId="{BA9A8D76-819F-45E3-A436-DF2BFCBB0B7B}">
      <dgm:prSet/>
      <dgm:spPr/>
      <dgm:t>
        <a:bodyPr/>
        <a:lstStyle/>
        <a:p>
          <a:endParaRPr lang="tr-TR"/>
        </a:p>
      </dgm:t>
    </dgm:pt>
    <dgm:pt modelId="{EBB3D264-FE41-4E90-A032-76D97CD6B14B}" type="sibTrans" cxnId="{BA9A8D76-819F-45E3-A436-DF2BFCBB0B7B}">
      <dgm:prSet/>
      <dgm:spPr/>
      <dgm:t>
        <a:bodyPr/>
        <a:lstStyle/>
        <a:p>
          <a:endParaRPr lang="tr-TR"/>
        </a:p>
      </dgm:t>
    </dgm:pt>
    <dgm:pt modelId="{93044EE4-19B5-4EE6-85B3-908EA72A0742}">
      <dgm:prSet/>
      <dgm:spPr/>
      <dgm:t>
        <a:bodyPr/>
        <a:lstStyle/>
        <a:p>
          <a:r>
            <a:rPr lang="tr-TR" dirty="0" smtClean="0"/>
            <a:t>Keyfi (tanımlanmış) sıfır</a:t>
          </a:r>
          <a:endParaRPr lang="tr-TR" dirty="0"/>
        </a:p>
      </dgm:t>
    </dgm:pt>
    <dgm:pt modelId="{0D4C3A75-9D55-4149-BDBD-31F161478435}" type="parTrans" cxnId="{572BACF9-7A58-4630-9028-B70EEA1F3F09}">
      <dgm:prSet/>
      <dgm:spPr/>
      <dgm:t>
        <a:bodyPr/>
        <a:lstStyle/>
        <a:p>
          <a:endParaRPr lang="tr-TR"/>
        </a:p>
      </dgm:t>
    </dgm:pt>
    <dgm:pt modelId="{3C840C97-CE99-4FAF-9AAC-36040C863A52}" type="sibTrans" cxnId="{572BACF9-7A58-4630-9028-B70EEA1F3F09}">
      <dgm:prSet/>
      <dgm:spPr/>
      <dgm:t>
        <a:bodyPr/>
        <a:lstStyle/>
        <a:p>
          <a:endParaRPr lang="tr-TR"/>
        </a:p>
      </dgm:t>
    </dgm:pt>
    <dgm:pt modelId="{57C2B921-5414-473A-ADA1-39408FE516B3}">
      <dgm:prSet/>
      <dgm:spPr/>
      <dgm:t>
        <a:bodyPr/>
        <a:lstStyle/>
        <a:p>
          <a:r>
            <a:rPr lang="tr-TR" dirty="0" smtClean="0"/>
            <a:t>Ölçek türleri</a:t>
          </a:r>
          <a:endParaRPr lang="tr-TR" dirty="0"/>
        </a:p>
      </dgm:t>
    </dgm:pt>
    <dgm:pt modelId="{562F4D34-2AB8-4855-B136-453EEC527686}" type="parTrans" cxnId="{921C9828-3277-48DB-A341-68A186B3F8F7}">
      <dgm:prSet/>
      <dgm:spPr/>
      <dgm:t>
        <a:bodyPr/>
        <a:lstStyle/>
        <a:p>
          <a:endParaRPr lang="tr-TR"/>
        </a:p>
      </dgm:t>
    </dgm:pt>
    <dgm:pt modelId="{E7212678-E426-4C33-9F47-EF38E6F90C91}" type="sibTrans" cxnId="{921C9828-3277-48DB-A341-68A186B3F8F7}">
      <dgm:prSet/>
      <dgm:spPr/>
      <dgm:t>
        <a:bodyPr/>
        <a:lstStyle/>
        <a:p>
          <a:endParaRPr lang="tr-TR"/>
        </a:p>
      </dgm:t>
    </dgm:pt>
    <dgm:pt modelId="{BD2076F4-7F75-4565-AC0A-484D70AFA0DF}">
      <dgm:prSet/>
      <dgm:spPr/>
      <dgm:t>
        <a:bodyPr/>
        <a:lstStyle/>
        <a:p>
          <a:r>
            <a:rPr lang="tr-TR" dirty="0" smtClean="0"/>
            <a:t>Sınıflama</a:t>
          </a:r>
        </a:p>
      </dgm:t>
    </dgm:pt>
    <dgm:pt modelId="{C0F83CD5-A9F8-4A17-9B6C-D830314A09AB}" type="parTrans" cxnId="{7536DD56-8D10-48D4-BBE8-52ED549C818B}">
      <dgm:prSet/>
      <dgm:spPr/>
      <dgm:t>
        <a:bodyPr/>
        <a:lstStyle/>
        <a:p>
          <a:endParaRPr lang="tr-TR"/>
        </a:p>
      </dgm:t>
    </dgm:pt>
    <dgm:pt modelId="{1A0D3245-7EC6-4FEA-8C2E-393FAA38CC81}" type="sibTrans" cxnId="{7536DD56-8D10-48D4-BBE8-52ED549C818B}">
      <dgm:prSet/>
      <dgm:spPr/>
      <dgm:t>
        <a:bodyPr/>
        <a:lstStyle/>
        <a:p>
          <a:endParaRPr lang="tr-TR"/>
        </a:p>
      </dgm:t>
    </dgm:pt>
    <dgm:pt modelId="{909527F3-8783-4EB2-8C61-04BC0C3959FC}">
      <dgm:prSet/>
      <dgm:spPr/>
      <dgm:t>
        <a:bodyPr/>
        <a:lstStyle/>
        <a:p>
          <a:r>
            <a:rPr lang="tr-TR" dirty="0" smtClean="0"/>
            <a:t>Sıralama </a:t>
          </a:r>
          <a:endParaRPr lang="tr-TR" dirty="0"/>
        </a:p>
      </dgm:t>
    </dgm:pt>
    <dgm:pt modelId="{E14CF6A5-3602-4218-877E-CAFA1B5B797B}" type="parTrans" cxnId="{BAFAD782-DAA6-4348-9071-16C9388BEA58}">
      <dgm:prSet/>
      <dgm:spPr/>
      <dgm:t>
        <a:bodyPr/>
        <a:lstStyle/>
        <a:p>
          <a:endParaRPr lang="tr-TR"/>
        </a:p>
      </dgm:t>
    </dgm:pt>
    <dgm:pt modelId="{7D340A53-8FFE-486D-8648-1225220DC8FD}" type="sibTrans" cxnId="{BAFAD782-DAA6-4348-9071-16C9388BEA58}">
      <dgm:prSet/>
      <dgm:spPr/>
      <dgm:t>
        <a:bodyPr/>
        <a:lstStyle/>
        <a:p>
          <a:endParaRPr lang="tr-TR"/>
        </a:p>
      </dgm:t>
    </dgm:pt>
    <dgm:pt modelId="{48BC73D2-C171-46DF-A4D7-3F6899EC66F3}">
      <dgm:prSet/>
      <dgm:spPr/>
      <dgm:t>
        <a:bodyPr/>
        <a:lstStyle/>
        <a:p>
          <a:r>
            <a:rPr lang="tr-TR" dirty="0" smtClean="0"/>
            <a:t>Eşit aralık</a:t>
          </a:r>
          <a:endParaRPr lang="tr-TR" dirty="0"/>
        </a:p>
      </dgm:t>
    </dgm:pt>
    <dgm:pt modelId="{CC263F58-11DD-4D93-9440-9D36E92482F6}" type="parTrans" cxnId="{3412B789-DE8E-4399-8707-0AEF54196EDA}">
      <dgm:prSet/>
      <dgm:spPr/>
      <dgm:t>
        <a:bodyPr/>
        <a:lstStyle/>
        <a:p>
          <a:endParaRPr lang="tr-TR"/>
        </a:p>
      </dgm:t>
    </dgm:pt>
    <dgm:pt modelId="{745196BA-4829-436F-AFAB-1901719A8773}" type="sibTrans" cxnId="{3412B789-DE8E-4399-8707-0AEF54196EDA}">
      <dgm:prSet/>
      <dgm:spPr/>
      <dgm:t>
        <a:bodyPr/>
        <a:lstStyle/>
        <a:p>
          <a:endParaRPr lang="tr-TR"/>
        </a:p>
      </dgm:t>
    </dgm:pt>
    <dgm:pt modelId="{3CE6BEAD-E8FE-4DB8-8064-B640671143D1}">
      <dgm:prSet/>
      <dgm:spPr/>
      <dgm:t>
        <a:bodyPr/>
        <a:lstStyle/>
        <a:p>
          <a:r>
            <a:rPr lang="tr-TR" dirty="0" smtClean="0"/>
            <a:t>Oran</a:t>
          </a:r>
          <a:endParaRPr lang="tr-TR" dirty="0"/>
        </a:p>
      </dgm:t>
    </dgm:pt>
    <dgm:pt modelId="{1847C588-1B92-4780-9CBA-E2D42F9CA816}" type="parTrans" cxnId="{C83536A4-C365-4C75-A03C-9E2BB642E32B}">
      <dgm:prSet/>
      <dgm:spPr/>
      <dgm:t>
        <a:bodyPr/>
        <a:lstStyle/>
        <a:p>
          <a:endParaRPr lang="tr-TR"/>
        </a:p>
      </dgm:t>
    </dgm:pt>
    <dgm:pt modelId="{CEE03937-961F-45AC-9860-B8B18B0850FA}" type="sibTrans" cxnId="{C83536A4-C365-4C75-A03C-9E2BB642E32B}">
      <dgm:prSet/>
      <dgm:spPr/>
      <dgm:t>
        <a:bodyPr/>
        <a:lstStyle/>
        <a:p>
          <a:endParaRPr lang="tr-TR"/>
        </a:p>
      </dgm:t>
    </dgm:pt>
    <dgm:pt modelId="{CD0F4E74-E249-4C34-BB66-1939D73890D8}" type="pres">
      <dgm:prSet presAssocID="{0B7987F3-6DA7-47CE-942B-2384B3CF7C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3B54AE5-58C4-4817-AA82-1DDBE890ADC7}" type="pres">
      <dgm:prSet presAssocID="{C4A5D6E7-2076-4F45-BE89-C47C3324011E}" presName="root" presStyleCnt="0"/>
      <dgm:spPr/>
    </dgm:pt>
    <dgm:pt modelId="{ADF01660-BF39-40DC-B0DC-A917917D8265}" type="pres">
      <dgm:prSet presAssocID="{C4A5D6E7-2076-4F45-BE89-C47C3324011E}" presName="rootComposite" presStyleCnt="0"/>
      <dgm:spPr/>
    </dgm:pt>
    <dgm:pt modelId="{E4F98DE2-A22C-4BEB-909B-42C58F11B76D}" type="pres">
      <dgm:prSet presAssocID="{C4A5D6E7-2076-4F45-BE89-C47C3324011E}" presName="rootText" presStyleLbl="node1" presStyleIdx="0" presStyleCnt="4"/>
      <dgm:spPr/>
      <dgm:t>
        <a:bodyPr/>
        <a:lstStyle/>
        <a:p>
          <a:endParaRPr lang="tr-TR"/>
        </a:p>
      </dgm:t>
    </dgm:pt>
    <dgm:pt modelId="{8FF1C7EA-2831-4CD7-BFC3-76E9B47E787C}" type="pres">
      <dgm:prSet presAssocID="{C4A5D6E7-2076-4F45-BE89-C47C3324011E}" presName="rootConnector" presStyleLbl="node1" presStyleIdx="0" presStyleCnt="4"/>
      <dgm:spPr/>
      <dgm:t>
        <a:bodyPr/>
        <a:lstStyle/>
        <a:p>
          <a:endParaRPr lang="tr-TR"/>
        </a:p>
      </dgm:t>
    </dgm:pt>
    <dgm:pt modelId="{6389BFE0-E88E-4A23-A180-5E1F8E96AFE0}" type="pres">
      <dgm:prSet presAssocID="{C4A5D6E7-2076-4F45-BE89-C47C3324011E}" presName="childShape" presStyleCnt="0"/>
      <dgm:spPr/>
    </dgm:pt>
    <dgm:pt modelId="{5EC9D796-2B49-433E-81D1-C5E6F89E87C8}" type="pres">
      <dgm:prSet presAssocID="{F38CE77C-D5B6-4120-890F-DF93B25F33C3}" presName="Name13" presStyleLbl="parChTrans1D2" presStyleIdx="0" presStyleCnt="12"/>
      <dgm:spPr/>
      <dgm:t>
        <a:bodyPr/>
        <a:lstStyle/>
        <a:p>
          <a:endParaRPr lang="tr-TR"/>
        </a:p>
      </dgm:t>
    </dgm:pt>
    <dgm:pt modelId="{65579DC4-D111-480F-BBE1-93C791E66E34}" type="pres">
      <dgm:prSet presAssocID="{8C54594A-2827-4347-BE51-C776F0531BCE}" presName="childText" presStyleLbl="bgAcc1" presStyleIdx="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95EA02-1C34-42C7-A682-214DC31D39C9}" type="pres">
      <dgm:prSet presAssocID="{96B1E635-C034-48A0-8BF7-091D23D46632}" presName="Name13" presStyleLbl="parChTrans1D2" presStyleIdx="1" presStyleCnt="12"/>
      <dgm:spPr/>
      <dgm:t>
        <a:bodyPr/>
        <a:lstStyle/>
        <a:p>
          <a:endParaRPr lang="tr-TR"/>
        </a:p>
      </dgm:t>
    </dgm:pt>
    <dgm:pt modelId="{ACDC9B6A-B02C-4331-905B-B88870651788}" type="pres">
      <dgm:prSet presAssocID="{3807BC2F-3F96-45CC-A9CC-5BBE7C0D3E2A}" presName="childText" presStyleLbl="bgAcc1" presStyleIdx="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F2212B-F1C2-4017-BC80-7DFCCD73B16D}" type="pres">
      <dgm:prSet presAssocID="{BEBEECC3-145E-43D2-A08C-0BD787FE1A5F}" presName="Name13" presStyleLbl="parChTrans1D2" presStyleIdx="2" presStyleCnt="12"/>
      <dgm:spPr/>
      <dgm:t>
        <a:bodyPr/>
        <a:lstStyle/>
        <a:p>
          <a:endParaRPr lang="tr-TR"/>
        </a:p>
      </dgm:t>
    </dgm:pt>
    <dgm:pt modelId="{41245757-27B3-4778-A6B8-61324BF9E151}" type="pres">
      <dgm:prSet presAssocID="{CF676744-ABDF-4086-A29A-B5D2863277A6}" presName="childText" presStyleLbl="bgAcc1" presStyleIdx="2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748B0D-1AE0-41F0-8130-31E507335CDF}" type="pres">
      <dgm:prSet presAssocID="{897955C7-67C8-4DFA-96FC-9028A86DFF07}" presName="root" presStyleCnt="0"/>
      <dgm:spPr/>
    </dgm:pt>
    <dgm:pt modelId="{64E81302-1033-4B62-B2A0-C163A2BD2AE4}" type="pres">
      <dgm:prSet presAssocID="{897955C7-67C8-4DFA-96FC-9028A86DFF07}" presName="rootComposite" presStyleCnt="0"/>
      <dgm:spPr/>
    </dgm:pt>
    <dgm:pt modelId="{84D861F2-B472-4557-AA57-CE3B9BE2726D}" type="pres">
      <dgm:prSet presAssocID="{897955C7-67C8-4DFA-96FC-9028A86DFF07}" presName="rootText" presStyleLbl="node1" presStyleIdx="1" presStyleCnt="4"/>
      <dgm:spPr/>
      <dgm:t>
        <a:bodyPr/>
        <a:lstStyle/>
        <a:p>
          <a:endParaRPr lang="tr-TR"/>
        </a:p>
      </dgm:t>
    </dgm:pt>
    <dgm:pt modelId="{112D4B54-9903-454C-8759-D0600041CFED}" type="pres">
      <dgm:prSet presAssocID="{897955C7-67C8-4DFA-96FC-9028A86DFF07}" presName="rootConnector" presStyleLbl="node1" presStyleIdx="1" presStyleCnt="4"/>
      <dgm:spPr/>
      <dgm:t>
        <a:bodyPr/>
        <a:lstStyle/>
        <a:p>
          <a:endParaRPr lang="tr-TR"/>
        </a:p>
      </dgm:t>
    </dgm:pt>
    <dgm:pt modelId="{3C4E2D67-010B-47A5-B875-033B48DBEFA3}" type="pres">
      <dgm:prSet presAssocID="{897955C7-67C8-4DFA-96FC-9028A86DFF07}" presName="childShape" presStyleCnt="0"/>
      <dgm:spPr/>
    </dgm:pt>
    <dgm:pt modelId="{C9A5AA51-14BC-4DE2-8D42-48796068A4C9}" type="pres">
      <dgm:prSet presAssocID="{F931A5AA-8766-41CF-91DE-76777807390B}" presName="Name13" presStyleLbl="parChTrans1D2" presStyleIdx="3" presStyleCnt="12"/>
      <dgm:spPr/>
      <dgm:t>
        <a:bodyPr/>
        <a:lstStyle/>
        <a:p>
          <a:endParaRPr lang="tr-TR"/>
        </a:p>
      </dgm:t>
    </dgm:pt>
    <dgm:pt modelId="{0F77958C-1556-4123-B73C-9E8E64AF5B4D}" type="pres">
      <dgm:prSet presAssocID="{EC1F7A99-0FA5-4F32-8A26-16525EFA7CA0}" presName="childText" presStyleLbl="bgAcc1" presStyleIdx="3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4C59E2-B38B-45FA-97B1-D95A526AA194}" type="pres">
      <dgm:prSet presAssocID="{C40800D9-8144-4B1F-B206-F681683119A4}" presName="Name13" presStyleLbl="parChTrans1D2" presStyleIdx="4" presStyleCnt="12"/>
      <dgm:spPr/>
      <dgm:t>
        <a:bodyPr/>
        <a:lstStyle/>
        <a:p>
          <a:endParaRPr lang="tr-TR"/>
        </a:p>
      </dgm:t>
    </dgm:pt>
    <dgm:pt modelId="{29ACDA4C-E72A-46B2-8BBF-4AC4CABB1687}" type="pres">
      <dgm:prSet presAssocID="{92B2DA5D-0358-40B6-B2C0-2FCF76F4B0D1}" presName="childText" presStyleLbl="bgAcc1" presStyleIdx="4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F69759-B401-4446-907C-177AE3741995}" type="pres">
      <dgm:prSet presAssocID="{5B7BE073-9863-4B7A-98C1-B72008E30046}" presName="Name13" presStyleLbl="parChTrans1D2" presStyleIdx="5" presStyleCnt="12"/>
      <dgm:spPr/>
      <dgm:t>
        <a:bodyPr/>
        <a:lstStyle/>
        <a:p>
          <a:endParaRPr lang="tr-TR"/>
        </a:p>
      </dgm:t>
    </dgm:pt>
    <dgm:pt modelId="{31926BC5-DBCF-45C5-9182-BBFA241E3596}" type="pres">
      <dgm:prSet presAssocID="{01496E94-BC55-417A-871C-1CDA46270C22}" presName="childText" presStyleLbl="bgAcc1" presStyleIdx="5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432413-7249-440E-AA19-3D04026C1B15}" type="pres">
      <dgm:prSet presAssocID="{457F49BA-0C48-4FC9-8E1D-7CA849FF2B1F}" presName="root" presStyleCnt="0"/>
      <dgm:spPr/>
    </dgm:pt>
    <dgm:pt modelId="{8ED146E9-C50D-4A25-BF4A-3F483AD50BCC}" type="pres">
      <dgm:prSet presAssocID="{457F49BA-0C48-4FC9-8E1D-7CA849FF2B1F}" presName="rootComposite" presStyleCnt="0"/>
      <dgm:spPr/>
    </dgm:pt>
    <dgm:pt modelId="{9E4DA9EA-D4C6-43A7-8FF4-0CBC4A961CA5}" type="pres">
      <dgm:prSet presAssocID="{457F49BA-0C48-4FC9-8E1D-7CA849FF2B1F}" presName="rootText" presStyleLbl="node1" presStyleIdx="2" presStyleCnt="4"/>
      <dgm:spPr/>
      <dgm:t>
        <a:bodyPr/>
        <a:lstStyle/>
        <a:p>
          <a:endParaRPr lang="tr-TR"/>
        </a:p>
      </dgm:t>
    </dgm:pt>
    <dgm:pt modelId="{1FA7DF95-08C9-4D13-AC80-29FA84E7A394}" type="pres">
      <dgm:prSet presAssocID="{457F49BA-0C48-4FC9-8E1D-7CA849FF2B1F}" presName="rootConnector" presStyleLbl="node1" presStyleIdx="2" presStyleCnt="4"/>
      <dgm:spPr/>
      <dgm:t>
        <a:bodyPr/>
        <a:lstStyle/>
        <a:p>
          <a:endParaRPr lang="tr-TR"/>
        </a:p>
      </dgm:t>
    </dgm:pt>
    <dgm:pt modelId="{DF0E7744-1B4D-452E-98C3-22D6D61C0038}" type="pres">
      <dgm:prSet presAssocID="{457F49BA-0C48-4FC9-8E1D-7CA849FF2B1F}" presName="childShape" presStyleCnt="0"/>
      <dgm:spPr/>
    </dgm:pt>
    <dgm:pt modelId="{A5BA89D4-2734-40A2-ADC3-EEDFC84FBCB1}" type="pres">
      <dgm:prSet presAssocID="{2B566701-7FF4-43E1-A71B-FC85C6992E00}" presName="Name13" presStyleLbl="parChTrans1D2" presStyleIdx="6" presStyleCnt="12"/>
      <dgm:spPr/>
      <dgm:t>
        <a:bodyPr/>
        <a:lstStyle/>
        <a:p>
          <a:endParaRPr lang="tr-TR"/>
        </a:p>
      </dgm:t>
    </dgm:pt>
    <dgm:pt modelId="{A7CD7D5E-7E2E-4E2D-96AC-4965C17544FB}" type="pres">
      <dgm:prSet presAssocID="{2C2F6CB5-E23B-4E39-ADB5-E7630D63297C}" presName="childText" presStyleLbl="bgAcc1" presStyleIdx="6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CD6BD5-0A71-4F2C-82D4-B231E8E84CC1}" type="pres">
      <dgm:prSet presAssocID="{0D4C3A75-9D55-4149-BDBD-31F161478435}" presName="Name13" presStyleLbl="parChTrans1D2" presStyleIdx="7" presStyleCnt="12"/>
      <dgm:spPr/>
      <dgm:t>
        <a:bodyPr/>
        <a:lstStyle/>
        <a:p>
          <a:endParaRPr lang="tr-TR"/>
        </a:p>
      </dgm:t>
    </dgm:pt>
    <dgm:pt modelId="{720059FB-07F2-41F4-9358-99E9B24AC9CF}" type="pres">
      <dgm:prSet presAssocID="{93044EE4-19B5-4EE6-85B3-908EA72A0742}" presName="childText" presStyleLbl="bgAcc1" presStyleIdx="7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B87ACE-C860-4982-A222-4991343FA64F}" type="pres">
      <dgm:prSet presAssocID="{57C2B921-5414-473A-ADA1-39408FE516B3}" presName="root" presStyleCnt="0"/>
      <dgm:spPr/>
    </dgm:pt>
    <dgm:pt modelId="{B41A896B-3906-4B47-A518-DAEBC825172B}" type="pres">
      <dgm:prSet presAssocID="{57C2B921-5414-473A-ADA1-39408FE516B3}" presName="rootComposite" presStyleCnt="0"/>
      <dgm:spPr/>
    </dgm:pt>
    <dgm:pt modelId="{747E1F63-04E2-43A6-80EE-C6E57E2B5DED}" type="pres">
      <dgm:prSet presAssocID="{57C2B921-5414-473A-ADA1-39408FE516B3}" presName="rootText" presStyleLbl="node1" presStyleIdx="3" presStyleCnt="4"/>
      <dgm:spPr/>
      <dgm:t>
        <a:bodyPr/>
        <a:lstStyle/>
        <a:p>
          <a:endParaRPr lang="tr-TR"/>
        </a:p>
      </dgm:t>
    </dgm:pt>
    <dgm:pt modelId="{621CC405-33CD-45AD-A7FD-05B37B6C34F1}" type="pres">
      <dgm:prSet presAssocID="{57C2B921-5414-473A-ADA1-39408FE516B3}" presName="rootConnector" presStyleLbl="node1" presStyleIdx="3" presStyleCnt="4"/>
      <dgm:spPr/>
      <dgm:t>
        <a:bodyPr/>
        <a:lstStyle/>
        <a:p>
          <a:endParaRPr lang="tr-TR"/>
        </a:p>
      </dgm:t>
    </dgm:pt>
    <dgm:pt modelId="{5F3F7971-B01B-4CE0-AEC8-D8F8BEA5B8AF}" type="pres">
      <dgm:prSet presAssocID="{57C2B921-5414-473A-ADA1-39408FE516B3}" presName="childShape" presStyleCnt="0"/>
      <dgm:spPr/>
    </dgm:pt>
    <dgm:pt modelId="{06245219-397F-4C80-A532-D40B08921643}" type="pres">
      <dgm:prSet presAssocID="{C0F83CD5-A9F8-4A17-9B6C-D830314A09AB}" presName="Name13" presStyleLbl="parChTrans1D2" presStyleIdx="8" presStyleCnt="12"/>
      <dgm:spPr/>
      <dgm:t>
        <a:bodyPr/>
        <a:lstStyle/>
        <a:p>
          <a:endParaRPr lang="tr-TR"/>
        </a:p>
      </dgm:t>
    </dgm:pt>
    <dgm:pt modelId="{A2EED26F-3D6A-4952-905F-12E142D6B9B1}" type="pres">
      <dgm:prSet presAssocID="{BD2076F4-7F75-4565-AC0A-484D70AFA0DF}" presName="childText" presStyleLbl="bgAcc1" presStyleIdx="8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9B3E03-7987-4107-99FD-40729B98347B}" type="pres">
      <dgm:prSet presAssocID="{E14CF6A5-3602-4218-877E-CAFA1B5B797B}" presName="Name13" presStyleLbl="parChTrans1D2" presStyleIdx="9" presStyleCnt="12"/>
      <dgm:spPr/>
      <dgm:t>
        <a:bodyPr/>
        <a:lstStyle/>
        <a:p>
          <a:endParaRPr lang="tr-TR"/>
        </a:p>
      </dgm:t>
    </dgm:pt>
    <dgm:pt modelId="{95FC57CE-BCD3-4B19-8B48-C44874BD849E}" type="pres">
      <dgm:prSet presAssocID="{909527F3-8783-4EB2-8C61-04BC0C3959FC}" presName="childText" presStyleLbl="bgAcc1" presStyleIdx="9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AB81E1-1D02-45C8-9B43-6BC0E4340190}" type="pres">
      <dgm:prSet presAssocID="{CC263F58-11DD-4D93-9440-9D36E92482F6}" presName="Name13" presStyleLbl="parChTrans1D2" presStyleIdx="10" presStyleCnt="12"/>
      <dgm:spPr/>
      <dgm:t>
        <a:bodyPr/>
        <a:lstStyle/>
        <a:p>
          <a:endParaRPr lang="tr-TR"/>
        </a:p>
      </dgm:t>
    </dgm:pt>
    <dgm:pt modelId="{8C67348C-0B88-4ABF-ACE0-504E2605D414}" type="pres">
      <dgm:prSet presAssocID="{48BC73D2-C171-46DF-A4D7-3F6899EC66F3}" presName="childText" presStyleLbl="bgAcc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20EBE2-050F-4E6E-B5D2-E60BE50FCDC9}" type="pres">
      <dgm:prSet presAssocID="{1847C588-1B92-4780-9CBA-E2D42F9CA816}" presName="Name13" presStyleLbl="parChTrans1D2" presStyleIdx="11" presStyleCnt="12"/>
      <dgm:spPr/>
      <dgm:t>
        <a:bodyPr/>
        <a:lstStyle/>
        <a:p>
          <a:endParaRPr lang="tr-TR"/>
        </a:p>
      </dgm:t>
    </dgm:pt>
    <dgm:pt modelId="{F5D1E8F4-113B-42FB-8084-571E80EFE865}" type="pres">
      <dgm:prSet presAssocID="{3CE6BEAD-E8FE-4DB8-8064-B640671143D1}" presName="childText" presStyleLbl="bgAcc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EF37030-2FD7-4F74-AB0D-65BC5CCF8612}" type="presOf" srcId="{3CE6BEAD-E8FE-4DB8-8064-B640671143D1}" destId="{F5D1E8F4-113B-42FB-8084-571E80EFE865}" srcOrd="0" destOrd="0" presId="urn:microsoft.com/office/officeart/2005/8/layout/hierarchy3"/>
    <dgm:cxn modelId="{E9338BC7-9CEC-4675-91BB-E05CCB4B7C0A}" type="presOf" srcId="{3807BC2F-3F96-45CC-A9CC-5BBE7C0D3E2A}" destId="{ACDC9B6A-B02C-4331-905B-B88870651788}" srcOrd="0" destOrd="0" presId="urn:microsoft.com/office/officeart/2005/8/layout/hierarchy3"/>
    <dgm:cxn modelId="{E6A09C9D-9DAD-46D1-AB26-5BBEE6F82188}" srcId="{C4A5D6E7-2076-4F45-BE89-C47C3324011E}" destId="{CF676744-ABDF-4086-A29A-B5D2863277A6}" srcOrd="2" destOrd="0" parTransId="{BEBEECC3-145E-43D2-A08C-0BD787FE1A5F}" sibTransId="{00DD1FA4-D439-43E0-BD27-75CFF0D114BA}"/>
    <dgm:cxn modelId="{795A6AD2-42B5-439E-8434-7A1DB81F7F15}" type="presOf" srcId="{93044EE4-19B5-4EE6-85B3-908EA72A0742}" destId="{720059FB-07F2-41F4-9358-99E9B24AC9CF}" srcOrd="0" destOrd="0" presId="urn:microsoft.com/office/officeart/2005/8/layout/hierarchy3"/>
    <dgm:cxn modelId="{A55D8986-8674-4045-A61B-0F123CE1730E}" type="presOf" srcId="{EC1F7A99-0FA5-4F32-8A26-16525EFA7CA0}" destId="{0F77958C-1556-4123-B73C-9E8E64AF5B4D}" srcOrd="0" destOrd="0" presId="urn:microsoft.com/office/officeart/2005/8/layout/hierarchy3"/>
    <dgm:cxn modelId="{43EFBAFE-DB16-4C93-AAB4-B0D06BA098A0}" type="presOf" srcId="{2B566701-7FF4-43E1-A71B-FC85C6992E00}" destId="{A5BA89D4-2734-40A2-ADC3-EEDFC84FBCB1}" srcOrd="0" destOrd="0" presId="urn:microsoft.com/office/officeart/2005/8/layout/hierarchy3"/>
    <dgm:cxn modelId="{369EC268-FD83-4CED-9F84-4BF083425F9D}" type="presOf" srcId="{BEBEECC3-145E-43D2-A08C-0BD787FE1A5F}" destId="{12F2212B-F1C2-4017-BC80-7DFCCD73B16D}" srcOrd="0" destOrd="0" presId="urn:microsoft.com/office/officeart/2005/8/layout/hierarchy3"/>
    <dgm:cxn modelId="{96C0DF44-3C4E-47FB-BC2A-1A4A20B32B2E}" srcId="{897955C7-67C8-4DFA-96FC-9028A86DFF07}" destId="{EC1F7A99-0FA5-4F32-8A26-16525EFA7CA0}" srcOrd="0" destOrd="0" parTransId="{F931A5AA-8766-41CF-91DE-76777807390B}" sibTransId="{D5BD1F5B-ADC6-4A8A-9BF2-267C158F949E}"/>
    <dgm:cxn modelId="{7A7E2AF5-751C-42F1-8DE7-156C6D8D7A40}" type="presOf" srcId="{F38CE77C-D5B6-4120-890F-DF93B25F33C3}" destId="{5EC9D796-2B49-433E-81D1-C5E6F89E87C8}" srcOrd="0" destOrd="0" presId="urn:microsoft.com/office/officeart/2005/8/layout/hierarchy3"/>
    <dgm:cxn modelId="{47D63C9A-94DE-48CB-BEB0-35E08D6235E8}" type="presOf" srcId="{1847C588-1B92-4780-9CBA-E2D42F9CA816}" destId="{A020EBE2-050F-4E6E-B5D2-E60BE50FCDC9}" srcOrd="0" destOrd="0" presId="urn:microsoft.com/office/officeart/2005/8/layout/hierarchy3"/>
    <dgm:cxn modelId="{FE518D6E-0BBE-49DB-83A4-9A1CF48F8A77}" srcId="{0B7987F3-6DA7-47CE-942B-2384B3CF7C2B}" destId="{897955C7-67C8-4DFA-96FC-9028A86DFF07}" srcOrd="1" destOrd="0" parTransId="{001EB331-54C9-46E4-B71A-AA99DE749E2D}" sibTransId="{636A1C35-1F97-46A4-91CE-90705D862160}"/>
    <dgm:cxn modelId="{C5AA670E-BEEA-46EE-80C8-FDFF4826F0D8}" srcId="{897955C7-67C8-4DFA-96FC-9028A86DFF07}" destId="{01496E94-BC55-417A-871C-1CDA46270C22}" srcOrd="2" destOrd="0" parTransId="{5B7BE073-9863-4B7A-98C1-B72008E30046}" sibTransId="{E2F8686F-681C-4B84-80A9-A219A75B469F}"/>
    <dgm:cxn modelId="{3412B789-DE8E-4399-8707-0AEF54196EDA}" srcId="{57C2B921-5414-473A-ADA1-39408FE516B3}" destId="{48BC73D2-C171-46DF-A4D7-3F6899EC66F3}" srcOrd="2" destOrd="0" parTransId="{CC263F58-11DD-4D93-9440-9D36E92482F6}" sibTransId="{745196BA-4829-436F-AFAB-1901719A8773}"/>
    <dgm:cxn modelId="{179D6E8D-DB7D-4823-B333-803185BAAFA7}" type="presOf" srcId="{48BC73D2-C171-46DF-A4D7-3F6899EC66F3}" destId="{8C67348C-0B88-4ABF-ACE0-504E2605D414}" srcOrd="0" destOrd="0" presId="urn:microsoft.com/office/officeart/2005/8/layout/hierarchy3"/>
    <dgm:cxn modelId="{A1CFF087-12A4-4EC0-AE45-23B753AD2295}" type="presOf" srcId="{457F49BA-0C48-4FC9-8E1D-7CA849FF2B1F}" destId="{9E4DA9EA-D4C6-43A7-8FF4-0CBC4A961CA5}" srcOrd="0" destOrd="0" presId="urn:microsoft.com/office/officeart/2005/8/layout/hierarchy3"/>
    <dgm:cxn modelId="{259F2FFA-39BE-4E3A-BF95-3AF2ED3CB61C}" type="presOf" srcId="{897955C7-67C8-4DFA-96FC-9028A86DFF07}" destId="{84D861F2-B472-4557-AA57-CE3B9BE2726D}" srcOrd="0" destOrd="0" presId="urn:microsoft.com/office/officeart/2005/8/layout/hierarchy3"/>
    <dgm:cxn modelId="{10502BD1-1019-49A9-BD30-1258D28D7AB9}" type="presOf" srcId="{CF676744-ABDF-4086-A29A-B5D2863277A6}" destId="{41245757-27B3-4778-A6B8-61324BF9E151}" srcOrd="0" destOrd="0" presId="urn:microsoft.com/office/officeart/2005/8/layout/hierarchy3"/>
    <dgm:cxn modelId="{5F5CF7AA-B513-46F3-92E9-923D1EF74179}" type="presOf" srcId="{0D4C3A75-9D55-4149-BDBD-31F161478435}" destId="{5ECD6BD5-0A71-4F2C-82D4-B231E8E84CC1}" srcOrd="0" destOrd="0" presId="urn:microsoft.com/office/officeart/2005/8/layout/hierarchy3"/>
    <dgm:cxn modelId="{5C32A1D5-CD9C-4F20-B8B1-DE244DA8A758}" type="presOf" srcId="{0B7987F3-6DA7-47CE-942B-2384B3CF7C2B}" destId="{CD0F4E74-E249-4C34-BB66-1939D73890D8}" srcOrd="0" destOrd="0" presId="urn:microsoft.com/office/officeart/2005/8/layout/hierarchy3"/>
    <dgm:cxn modelId="{AFBB5FF2-30D4-4878-A20C-D355C663437E}" type="presOf" srcId="{897955C7-67C8-4DFA-96FC-9028A86DFF07}" destId="{112D4B54-9903-454C-8759-D0600041CFED}" srcOrd="1" destOrd="0" presId="urn:microsoft.com/office/officeart/2005/8/layout/hierarchy3"/>
    <dgm:cxn modelId="{76E7A631-A910-4E83-B17C-CD66D553490D}" type="presOf" srcId="{C4A5D6E7-2076-4F45-BE89-C47C3324011E}" destId="{E4F98DE2-A22C-4BEB-909B-42C58F11B76D}" srcOrd="0" destOrd="0" presId="urn:microsoft.com/office/officeart/2005/8/layout/hierarchy3"/>
    <dgm:cxn modelId="{BC2B8717-4317-4354-8136-24FF4CF74AF6}" type="presOf" srcId="{92B2DA5D-0358-40B6-B2C0-2FCF76F4B0D1}" destId="{29ACDA4C-E72A-46B2-8BBF-4AC4CABB1687}" srcOrd="0" destOrd="0" presId="urn:microsoft.com/office/officeart/2005/8/layout/hierarchy3"/>
    <dgm:cxn modelId="{937F4B59-65C9-4BD6-A9EE-0D32E535B8CD}" type="presOf" srcId="{C40800D9-8144-4B1F-B206-F681683119A4}" destId="{6C4C59E2-B38B-45FA-97B1-D95A526AA194}" srcOrd="0" destOrd="0" presId="urn:microsoft.com/office/officeart/2005/8/layout/hierarchy3"/>
    <dgm:cxn modelId="{AA9AC955-CBD9-4958-8AA9-FBB025B931E4}" type="presOf" srcId="{5B7BE073-9863-4B7A-98C1-B72008E30046}" destId="{08F69759-B401-4446-907C-177AE3741995}" srcOrd="0" destOrd="0" presId="urn:microsoft.com/office/officeart/2005/8/layout/hierarchy3"/>
    <dgm:cxn modelId="{15766FCA-7E12-4D7F-9145-6BA8F2EC9E09}" type="presOf" srcId="{C4A5D6E7-2076-4F45-BE89-C47C3324011E}" destId="{8FF1C7EA-2831-4CD7-BFC3-76E9B47E787C}" srcOrd="1" destOrd="0" presId="urn:microsoft.com/office/officeart/2005/8/layout/hierarchy3"/>
    <dgm:cxn modelId="{90002A51-F6C9-4C82-B26D-61A128193252}" srcId="{0B7987F3-6DA7-47CE-942B-2384B3CF7C2B}" destId="{457F49BA-0C48-4FC9-8E1D-7CA849FF2B1F}" srcOrd="2" destOrd="0" parTransId="{9F92509E-7929-40F9-8AF1-616E73F94979}" sibTransId="{E6678B61-5B64-4058-9C30-3B36B5F7AA51}"/>
    <dgm:cxn modelId="{E909FC92-9A0B-423E-92F7-FD52518CAFE4}" srcId="{897955C7-67C8-4DFA-96FC-9028A86DFF07}" destId="{92B2DA5D-0358-40B6-B2C0-2FCF76F4B0D1}" srcOrd="1" destOrd="0" parTransId="{C40800D9-8144-4B1F-B206-F681683119A4}" sibTransId="{DA4D9DA8-AE5B-40B4-8502-90454D93E17C}"/>
    <dgm:cxn modelId="{A9A46FB7-A0E2-4E59-8AB4-946CE1CDEEBF}" type="presOf" srcId="{57C2B921-5414-473A-ADA1-39408FE516B3}" destId="{621CC405-33CD-45AD-A7FD-05B37B6C34F1}" srcOrd="1" destOrd="0" presId="urn:microsoft.com/office/officeart/2005/8/layout/hierarchy3"/>
    <dgm:cxn modelId="{9CB148DD-7F4D-438C-B98E-35D4E5907070}" type="presOf" srcId="{457F49BA-0C48-4FC9-8E1D-7CA849FF2B1F}" destId="{1FA7DF95-08C9-4D13-AC80-29FA84E7A394}" srcOrd="1" destOrd="0" presId="urn:microsoft.com/office/officeart/2005/8/layout/hierarchy3"/>
    <dgm:cxn modelId="{7D1AB8F0-DCF7-41BF-9722-FACBBD645237}" type="presOf" srcId="{909527F3-8783-4EB2-8C61-04BC0C3959FC}" destId="{95FC57CE-BCD3-4B19-8B48-C44874BD849E}" srcOrd="0" destOrd="0" presId="urn:microsoft.com/office/officeart/2005/8/layout/hierarchy3"/>
    <dgm:cxn modelId="{BC32C754-F241-420E-A7C9-D24FCDB2F639}" srcId="{C4A5D6E7-2076-4F45-BE89-C47C3324011E}" destId="{8C54594A-2827-4347-BE51-C776F0531BCE}" srcOrd="0" destOrd="0" parTransId="{F38CE77C-D5B6-4120-890F-DF93B25F33C3}" sibTransId="{D28C7D77-A423-4D66-9C73-926408C3AE30}"/>
    <dgm:cxn modelId="{572BACF9-7A58-4630-9028-B70EEA1F3F09}" srcId="{457F49BA-0C48-4FC9-8E1D-7CA849FF2B1F}" destId="{93044EE4-19B5-4EE6-85B3-908EA72A0742}" srcOrd="1" destOrd="0" parTransId="{0D4C3A75-9D55-4149-BDBD-31F161478435}" sibTransId="{3C840C97-CE99-4FAF-9AAC-36040C863A52}"/>
    <dgm:cxn modelId="{C5BEA457-3F06-41DF-A843-D5BFCAA7AB5B}" type="presOf" srcId="{8C54594A-2827-4347-BE51-C776F0531BCE}" destId="{65579DC4-D111-480F-BBE1-93C791E66E34}" srcOrd="0" destOrd="0" presId="urn:microsoft.com/office/officeart/2005/8/layout/hierarchy3"/>
    <dgm:cxn modelId="{668DDDF9-A48D-4370-AD18-DCB8901E10D7}" srcId="{0B7987F3-6DA7-47CE-942B-2384B3CF7C2B}" destId="{C4A5D6E7-2076-4F45-BE89-C47C3324011E}" srcOrd="0" destOrd="0" parTransId="{58F4B948-7968-4992-8380-1DD24F3D3FC6}" sibTransId="{6023DDDE-A4D1-4301-851D-1030E8C2873F}"/>
    <dgm:cxn modelId="{05445CFA-AFEC-4810-AA3B-F1BDA067B730}" type="presOf" srcId="{CC263F58-11DD-4D93-9440-9D36E92482F6}" destId="{1DAB81E1-1D02-45C8-9B43-6BC0E4340190}" srcOrd="0" destOrd="0" presId="urn:microsoft.com/office/officeart/2005/8/layout/hierarchy3"/>
    <dgm:cxn modelId="{BAFAD782-DAA6-4348-9071-16C9388BEA58}" srcId="{57C2B921-5414-473A-ADA1-39408FE516B3}" destId="{909527F3-8783-4EB2-8C61-04BC0C3959FC}" srcOrd="1" destOrd="0" parTransId="{E14CF6A5-3602-4218-877E-CAFA1B5B797B}" sibTransId="{7D340A53-8FFE-486D-8648-1225220DC8FD}"/>
    <dgm:cxn modelId="{F99494E9-A2AC-467A-8112-585D9813E016}" type="presOf" srcId="{2C2F6CB5-E23B-4E39-ADB5-E7630D63297C}" destId="{A7CD7D5E-7E2E-4E2D-96AC-4965C17544FB}" srcOrd="0" destOrd="0" presId="urn:microsoft.com/office/officeart/2005/8/layout/hierarchy3"/>
    <dgm:cxn modelId="{B943E00B-81AC-421E-8D46-D5EB888ED55B}" type="presOf" srcId="{F931A5AA-8766-41CF-91DE-76777807390B}" destId="{C9A5AA51-14BC-4DE2-8D42-48796068A4C9}" srcOrd="0" destOrd="0" presId="urn:microsoft.com/office/officeart/2005/8/layout/hierarchy3"/>
    <dgm:cxn modelId="{921C9828-3277-48DB-A341-68A186B3F8F7}" srcId="{0B7987F3-6DA7-47CE-942B-2384B3CF7C2B}" destId="{57C2B921-5414-473A-ADA1-39408FE516B3}" srcOrd="3" destOrd="0" parTransId="{562F4D34-2AB8-4855-B136-453EEC527686}" sibTransId="{E7212678-E426-4C33-9F47-EF38E6F90C91}"/>
    <dgm:cxn modelId="{EC40B5A2-D181-4ED9-9BEC-110ED50308A6}" type="presOf" srcId="{C0F83CD5-A9F8-4A17-9B6C-D830314A09AB}" destId="{06245219-397F-4C80-A532-D40B08921643}" srcOrd="0" destOrd="0" presId="urn:microsoft.com/office/officeart/2005/8/layout/hierarchy3"/>
    <dgm:cxn modelId="{C83536A4-C365-4C75-A03C-9E2BB642E32B}" srcId="{57C2B921-5414-473A-ADA1-39408FE516B3}" destId="{3CE6BEAD-E8FE-4DB8-8064-B640671143D1}" srcOrd="3" destOrd="0" parTransId="{1847C588-1B92-4780-9CBA-E2D42F9CA816}" sibTransId="{CEE03937-961F-45AC-9860-B8B18B0850FA}"/>
    <dgm:cxn modelId="{9EE85BF6-503B-4BC4-A227-9B4DFF16036F}" type="presOf" srcId="{57C2B921-5414-473A-ADA1-39408FE516B3}" destId="{747E1F63-04E2-43A6-80EE-C6E57E2B5DED}" srcOrd="0" destOrd="0" presId="urn:microsoft.com/office/officeart/2005/8/layout/hierarchy3"/>
    <dgm:cxn modelId="{4AF5CF6B-5E85-4A34-BB67-8CCF96B3FA2B}" srcId="{C4A5D6E7-2076-4F45-BE89-C47C3324011E}" destId="{3807BC2F-3F96-45CC-A9CC-5BBE7C0D3E2A}" srcOrd="1" destOrd="0" parTransId="{96B1E635-C034-48A0-8BF7-091D23D46632}" sibTransId="{D5507382-B6B0-402A-BE80-A144B78DA4C9}"/>
    <dgm:cxn modelId="{91341D33-CF46-47F9-821D-42409C67B87F}" type="presOf" srcId="{96B1E635-C034-48A0-8BF7-091D23D46632}" destId="{7F95EA02-1C34-42C7-A682-214DC31D39C9}" srcOrd="0" destOrd="0" presId="urn:microsoft.com/office/officeart/2005/8/layout/hierarchy3"/>
    <dgm:cxn modelId="{06160EE2-F3AE-47CA-B32E-D0375393DBB8}" type="presOf" srcId="{BD2076F4-7F75-4565-AC0A-484D70AFA0DF}" destId="{A2EED26F-3D6A-4952-905F-12E142D6B9B1}" srcOrd="0" destOrd="0" presId="urn:microsoft.com/office/officeart/2005/8/layout/hierarchy3"/>
    <dgm:cxn modelId="{BA9A8D76-819F-45E3-A436-DF2BFCBB0B7B}" srcId="{457F49BA-0C48-4FC9-8E1D-7CA849FF2B1F}" destId="{2C2F6CB5-E23B-4E39-ADB5-E7630D63297C}" srcOrd="0" destOrd="0" parTransId="{2B566701-7FF4-43E1-A71B-FC85C6992E00}" sibTransId="{EBB3D264-FE41-4E90-A032-76D97CD6B14B}"/>
    <dgm:cxn modelId="{7D312EA2-88C5-42CD-A78B-D29563E39DD2}" type="presOf" srcId="{E14CF6A5-3602-4218-877E-CAFA1B5B797B}" destId="{BA9B3E03-7987-4107-99FD-40729B98347B}" srcOrd="0" destOrd="0" presId="urn:microsoft.com/office/officeart/2005/8/layout/hierarchy3"/>
    <dgm:cxn modelId="{5EFC27FF-2324-440B-988D-2D1F0025FFD9}" type="presOf" srcId="{01496E94-BC55-417A-871C-1CDA46270C22}" destId="{31926BC5-DBCF-45C5-9182-BBFA241E3596}" srcOrd="0" destOrd="0" presId="urn:microsoft.com/office/officeart/2005/8/layout/hierarchy3"/>
    <dgm:cxn modelId="{7536DD56-8D10-48D4-BBE8-52ED549C818B}" srcId="{57C2B921-5414-473A-ADA1-39408FE516B3}" destId="{BD2076F4-7F75-4565-AC0A-484D70AFA0DF}" srcOrd="0" destOrd="0" parTransId="{C0F83CD5-A9F8-4A17-9B6C-D830314A09AB}" sibTransId="{1A0D3245-7EC6-4FEA-8C2E-393FAA38CC81}"/>
    <dgm:cxn modelId="{E2DFB359-3D5A-4761-AF69-364E7F6BA8F2}" type="presParOf" srcId="{CD0F4E74-E249-4C34-BB66-1939D73890D8}" destId="{D3B54AE5-58C4-4817-AA82-1DDBE890ADC7}" srcOrd="0" destOrd="0" presId="urn:microsoft.com/office/officeart/2005/8/layout/hierarchy3"/>
    <dgm:cxn modelId="{18D998B2-E819-4E43-9776-7F55C55003BA}" type="presParOf" srcId="{D3B54AE5-58C4-4817-AA82-1DDBE890ADC7}" destId="{ADF01660-BF39-40DC-B0DC-A917917D8265}" srcOrd="0" destOrd="0" presId="urn:microsoft.com/office/officeart/2005/8/layout/hierarchy3"/>
    <dgm:cxn modelId="{95E3D7F5-4674-4F26-B333-215CBC739B52}" type="presParOf" srcId="{ADF01660-BF39-40DC-B0DC-A917917D8265}" destId="{E4F98DE2-A22C-4BEB-909B-42C58F11B76D}" srcOrd="0" destOrd="0" presId="urn:microsoft.com/office/officeart/2005/8/layout/hierarchy3"/>
    <dgm:cxn modelId="{02A3952C-A7DB-4E9C-BCE4-5A269788D2E0}" type="presParOf" srcId="{ADF01660-BF39-40DC-B0DC-A917917D8265}" destId="{8FF1C7EA-2831-4CD7-BFC3-76E9B47E787C}" srcOrd="1" destOrd="0" presId="urn:microsoft.com/office/officeart/2005/8/layout/hierarchy3"/>
    <dgm:cxn modelId="{E20682F0-7B4C-4F05-91D3-D771D7BF52A0}" type="presParOf" srcId="{D3B54AE5-58C4-4817-AA82-1DDBE890ADC7}" destId="{6389BFE0-E88E-4A23-A180-5E1F8E96AFE0}" srcOrd="1" destOrd="0" presId="urn:microsoft.com/office/officeart/2005/8/layout/hierarchy3"/>
    <dgm:cxn modelId="{D18FEFB9-31F4-4B6A-A746-ADF7DA152069}" type="presParOf" srcId="{6389BFE0-E88E-4A23-A180-5E1F8E96AFE0}" destId="{5EC9D796-2B49-433E-81D1-C5E6F89E87C8}" srcOrd="0" destOrd="0" presId="urn:microsoft.com/office/officeart/2005/8/layout/hierarchy3"/>
    <dgm:cxn modelId="{14538055-0DA6-4A7F-B142-3B30EFDD9EEB}" type="presParOf" srcId="{6389BFE0-E88E-4A23-A180-5E1F8E96AFE0}" destId="{65579DC4-D111-480F-BBE1-93C791E66E34}" srcOrd="1" destOrd="0" presId="urn:microsoft.com/office/officeart/2005/8/layout/hierarchy3"/>
    <dgm:cxn modelId="{8A90E7EF-51A6-4E6A-8ACA-67E5EB7CE14C}" type="presParOf" srcId="{6389BFE0-E88E-4A23-A180-5E1F8E96AFE0}" destId="{7F95EA02-1C34-42C7-A682-214DC31D39C9}" srcOrd="2" destOrd="0" presId="urn:microsoft.com/office/officeart/2005/8/layout/hierarchy3"/>
    <dgm:cxn modelId="{C7B09CF4-2C33-47B1-A4F6-CE15F02F2789}" type="presParOf" srcId="{6389BFE0-E88E-4A23-A180-5E1F8E96AFE0}" destId="{ACDC9B6A-B02C-4331-905B-B88870651788}" srcOrd="3" destOrd="0" presId="urn:microsoft.com/office/officeart/2005/8/layout/hierarchy3"/>
    <dgm:cxn modelId="{3789BE5E-1780-4DCD-9791-37507C6B7727}" type="presParOf" srcId="{6389BFE0-E88E-4A23-A180-5E1F8E96AFE0}" destId="{12F2212B-F1C2-4017-BC80-7DFCCD73B16D}" srcOrd="4" destOrd="0" presId="urn:microsoft.com/office/officeart/2005/8/layout/hierarchy3"/>
    <dgm:cxn modelId="{BC2CC003-A38E-440F-946E-511C4BFF89B7}" type="presParOf" srcId="{6389BFE0-E88E-4A23-A180-5E1F8E96AFE0}" destId="{41245757-27B3-4778-A6B8-61324BF9E151}" srcOrd="5" destOrd="0" presId="urn:microsoft.com/office/officeart/2005/8/layout/hierarchy3"/>
    <dgm:cxn modelId="{FD24AEA6-3D61-4F5E-8CD3-E482A50DA5EF}" type="presParOf" srcId="{CD0F4E74-E249-4C34-BB66-1939D73890D8}" destId="{B9748B0D-1AE0-41F0-8130-31E507335CDF}" srcOrd="1" destOrd="0" presId="urn:microsoft.com/office/officeart/2005/8/layout/hierarchy3"/>
    <dgm:cxn modelId="{3B9E43B3-9709-42A4-B74A-9068AF0588C2}" type="presParOf" srcId="{B9748B0D-1AE0-41F0-8130-31E507335CDF}" destId="{64E81302-1033-4B62-B2A0-C163A2BD2AE4}" srcOrd="0" destOrd="0" presId="urn:microsoft.com/office/officeart/2005/8/layout/hierarchy3"/>
    <dgm:cxn modelId="{C4BD2FB4-4A11-4CCC-9A03-9AE51703E087}" type="presParOf" srcId="{64E81302-1033-4B62-B2A0-C163A2BD2AE4}" destId="{84D861F2-B472-4557-AA57-CE3B9BE2726D}" srcOrd="0" destOrd="0" presId="urn:microsoft.com/office/officeart/2005/8/layout/hierarchy3"/>
    <dgm:cxn modelId="{CF40ECA7-AADB-4E04-98D3-24FE68A1C6ED}" type="presParOf" srcId="{64E81302-1033-4B62-B2A0-C163A2BD2AE4}" destId="{112D4B54-9903-454C-8759-D0600041CFED}" srcOrd="1" destOrd="0" presId="urn:microsoft.com/office/officeart/2005/8/layout/hierarchy3"/>
    <dgm:cxn modelId="{E3D8D6E7-D8F1-415C-95BD-3342C0EBDFB8}" type="presParOf" srcId="{B9748B0D-1AE0-41F0-8130-31E507335CDF}" destId="{3C4E2D67-010B-47A5-B875-033B48DBEFA3}" srcOrd="1" destOrd="0" presId="urn:microsoft.com/office/officeart/2005/8/layout/hierarchy3"/>
    <dgm:cxn modelId="{D67B13EA-EF00-441B-B5A3-F16434D2D12E}" type="presParOf" srcId="{3C4E2D67-010B-47A5-B875-033B48DBEFA3}" destId="{C9A5AA51-14BC-4DE2-8D42-48796068A4C9}" srcOrd="0" destOrd="0" presId="urn:microsoft.com/office/officeart/2005/8/layout/hierarchy3"/>
    <dgm:cxn modelId="{2C012D86-0E36-4862-AD40-1A2C36AE3C5B}" type="presParOf" srcId="{3C4E2D67-010B-47A5-B875-033B48DBEFA3}" destId="{0F77958C-1556-4123-B73C-9E8E64AF5B4D}" srcOrd="1" destOrd="0" presId="urn:microsoft.com/office/officeart/2005/8/layout/hierarchy3"/>
    <dgm:cxn modelId="{0762927C-6BDA-4F73-9256-1CC76CC5062A}" type="presParOf" srcId="{3C4E2D67-010B-47A5-B875-033B48DBEFA3}" destId="{6C4C59E2-B38B-45FA-97B1-D95A526AA194}" srcOrd="2" destOrd="0" presId="urn:microsoft.com/office/officeart/2005/8/layout/hierarchy3"/>
    <dgm:cxn modelId="{E44C4526-9C38-4F0C-8F24-B781DB0BE251}" type="presParOf" srcId="{3C4E2D67-010B-47A5-B875-033B48DBEFA3}" destId="{29ACDA4C-E72A-46B2-8BBF-4AC4CABB1687}" srcOrd="3" destOrd="0" presId="urn:microsoft.com/office/officeart/2005/8/layout/hierarchy3"/>
    <dgm:cxn modelId="{6E006277-3425-4DBC-AB2B-C9DDEE329DD5}" type="presParOf" srcId="{3C4E2D67-010B-47A5-B875-033B48DBEFA3}" destId="{08F69759-B401-4446-907C-177AE3741995}" srcOrd="4" destOrd="0" presId="urn:microsoft.com/office/officeart/2005/8/layout/hierarchy3"/>
    <dgm:cxn modelId="{E578CDB2-78A2-453A-929F-6154872C62C5}" type="presParOf" srcId="{3C4E2D67-010B-47A5-B875-033B48DBEFA3}" destId="{31926BC5-DBCF-45C5-9182-BBFA241E3596}" srcOrd="5" destOrd="0" presId="urn:microsoft.com/office/officeart/2005/8/layout/hierarchy3"/>
    <dgm:cxn modelId="{13D608A0-DBE8-4EC6-B55C-862D0AAAD85E}" type="presParOf" srcId="{CD0F4E74-E249-4C34-BB66-1939D73890D8}" destId="{C9432413-7249-440E-AA19-3D04026C1B15}" srcOrd="2" destOrd="0" presId="urn:microsoft.com/office/officeart/2005/8/layout/hierarchy3"/>
    <dgm:cxn modelId="{77A6F487-57F0-4D1F-83C9-9DD673F74104}" type="presParOf" srcId="{C9432413-7249-440E-AA19-3D04026C1B15}" destId="{8ED146E9-C50D-4A25-BF4A-3F483AD50BCC}" srcOrd="0" destOrd="0" presId="urn:microsoft.com/office/officeart/2005/8/layout/hierarchy3"/>
    <dgm:cxn modelId="{E8BF706A-89EB-40B9-BB82-F55B59BF69E0}" type="presParOf" srcId="{8ED146E9-C50D-4A25-BF4A-3F483AD50BCC}" destId="{9E4DA9EA-D4C6-43A7-8FF4-0CBC4A961CA5}" srcOrd="0" destOrd="0" presId="urn:microsoft.com/office/officeart/2005/8/layout/hierarchy3"/>
    <dgm:cxn modelId="{DA165234-532B-4795-A2FE-BE7EF34ABFD8}" type="presParOf" srcId="{8ED146E9-C50D-4A25-BF4A-3F483AD50BCC}" destId="{1FA7DF95-08C9-4D13-AC80-29FA84E7A394}" srcOrd="1" destOrd="0" presId="urn:microsoft.com/office/officeart/2005/8/layout/hierarchy3"/>
    <dgm:cxn modelId="{F9448189-784F-4414-974A-D64CC0B58296}" type="presParOf" srcId="{C9432413-7249-440E-AA19-3D04026C1B15}" destId="{DF0E7744-1B4D-452E-98C3-22D6D61C0038}" srcOrd="1" destOrd="0" presId="urn:microsoft.com/office/officeart/2005/8/layout/hierarchy3"/>
    <dgm:cxn modelId="{52C9B10F-A669-4389-ADCC-854B7B2FDAD9}" type="presParOf" srcId="{DF0E7744-1B4D-452E-98C3-22D6D61C0038}" destId="{A5BA89D4-2734-40A2-ADC3-EEDFC84FBCB1}" srcOrd="0" destOrd="0" presId="urn:microsoft.com/office/officeart/2005/8/layout/hierarchy3"/>
    <dgm:cxn modelId="{338F87D2-4579-4A1F-9F17-5EFD3615BD40}" type="presParOf" srcId="{DF0E7744-1B4D-452E-98C3-22D6D61C0038}" destId="{A7CD7D5E-7E2E-4E2D-96AC-4965C17544FB}" srcOrd="1" destOrd="0" presId="urn:microsoft.com/office/officeart/2005/8/layout/hierarchy3"/>
    <dgm:cxn modelId="{2FBC056D-27BA-40F9-9DC4-B32DB99319F1}" type="presParOf" srcId="{DF0E7744-1B4D-452E-98C3-22D6D61C0038}" destId="{5ECD6BD5-0A71-4F2C-82D4-B231E8E84CC1}" srcOrd="2" destOrd="0" presId="urn:microsoft.com/office/officeart/2005/8/layout/hierarchy3"/>
    <dgm:cxn modelId="{CF908340-3C63-4F00-954A-06DDA2246F77}" type="presParOf" srcId="{DF0E7744-1B4D-452E-98C3-22D6D61C0038}" destId="{720059FB-07F2-41F4-9358-99E9B24AC9CF}" srcOrd="3" destOrd="0" presId="urn:microsoft.com/office/officeart/2005/8/layout/hierarchy3"/>
    <dgm:cxn modelId="{049C6AB0-E27A-4A68-9DA8-234C629FBBF4}" type="presParOf" srcId="{CD0F4E74-E249-4C34-BB66-1939D73890D8}" destId="{C2B87ACE-C860-4982-A222-4991343FA64F}" srcOrd="3" destOrd="0" presId="urn:microsoft.com/office/officeart/2005/8/layout/hierarchy3"/>
    <dgm:cxn modelId="{A7171F38-9B55-48FF-BDE1-D15DF0400088}" type="presParOf" srcId="{C2B87ACE-C860-4982-A222-4991343FA64F}" destId="{B41A896B-3906-4B47-A518-DAEBC825172B}" srcOrd="0" destOrd="0" presId="urn:microsoft.com/office/officeart/2005/8/layout/hierarchy3"/>
    <dgm:cxn modelId="{9CA9FF48-3CA9-4E8D-B2FA-F03D08863D33}" type="presParOf" srcId="{B41A896B-3906-4B47-A518-DAEBC825172B}" destId="{747E1F63-04E2-43A6-80EE-C6E57E2B5DED}" srcOrd="0" destOrd="0" presId="urn:microsoft.com/office/officeart/2005/8/layout/hierarchy3"/>
    <dgm:cxn modelId="{973DE856-3B05-43DB-9F9B-13A4CB09F3DD}" type="presParOf" srcId="{B41A896B-3906-4B47-A518-DAEBC825172B}" destId="{621CC405-33CD-45AD-A7FD-05B37B6C34F1}" srcOrd="1" destOrd="0" presId="urn:microsoft.com/office/officeart/2005/8/layout/hierarchy3"/>
    <dgm:cxn modelId="{BCE44FF6-C6D3-41D5-9640-B7BFFC8C4A02}" type="presParOf" srcId="{C2B87ACE-C860-4982-A222-4991343FA64F}" destId="{5F3F7971-B01B-4CE0-AEC8-D8F8BEA5B8AF}" srcOrd="1" destOrd="0" presId="urn:microsoft.com/office/officeart/2005/8/layout/hierarchy3"/>
    <dgm:cxn modelId="{0BC4A0B9-C33F-4025-8A1D-F11C33F5D10F}" type="presParOf" srcId="{5F3F7971-B01B-4CE0-AEC8-D8F8BEA5B8AF}" destId="{06245219-397F-4C80-A532-D40B08921643}" srcOrd="0" destOrd="0" presId="urn:microsoft.com/office/officeart/2005/8/layout/hierarchy3"/>
    <dgm:cxn modelId="{7BC6587B-854A-4245-A9F3-FA2343DCDA90}" type="presParOf" srcId="{5F3F7971-B01B-4CE0-AEC8-D8F8BEA5B8AF}" destId="{A2EED26F-3D6A-4952-905F-12E142D6B9B1}" srcOrd="1" destOrd="0" presId="urn:microsoft.com/office/officeart/2005/8/layout/hierarchy3"/>
    <dgm:cxn modelId="{C53A385C-9606-4CCD-B485-F6C7CB165381}" type="presParOf" srcId="{5F3F7971-B01B-4CE0-AEC8-D8F8BEA5B8AF}" destId="{BA9B3E03-7987-4107-99FD-40729B98347B}" srcOrd="2" destOrd="0" presId="urn:microsoft.com/office/officeart/2005/8/layout/hierarchy3"/>
    <dgm:cxn modelId="{58412AB3-AB70-4049-A774-DB8FE56F7EDF}" type="presParOf" srcId="{5F3F7971-B01B-4CE0-AEC8-D8F8BEA5B8AF}" destId="{95FC57CE-BCD3-4B19-8B48-C44874BD849E}" srcOrd="3" destOrd="0" presId="urn:microsoft.com/office/officeart/2005/8/layout/hierarchy3"/>
    <dgm:cxn modelId="{35A7EEAE-3FB7-491C-B489-5B8EBA5DEEE7}" type="presParOf" srcId="{5F3F7971-B01B-4CE0-AEC8-D8F8BEA5B8AF}" destId="{1DAB81E1-1D02-45C8-9B43-6BC0E4340190}" srcOrd="4" destOrd="0" presId="urn:microsoft.com/office/officeart/2005/8/layout/hierarchy3"/>
    <dgm:cxn modelId="{3770D507-F5E6-4C80-9CED-FA7F131F1F1A}" type="presParOf" srcId="{5F3F7971-B01B-4CE0-AEC8-D8F8BEA5B8AF}" destId="{8C67348C-0B88-4ABF-ACE0-504E2605D414}" srcOrd="5" destOrd="0" presId="urn:microsoft.com/office/officeart/2005/8/layout/hierarchy3"/>
    <dgm:cxn modelId="{D0B98590-4ACA-4ED7-99F5-B071198F4A39}" type="presParOf" srcId="{5F3F7971-B01B-4CE0-AEC8-D8F8BEA5B8AF}" destId="{A020EBE2-050F-4E6E-B5D2-E60BE50FCDC9}" srcOrd="6" destOrd="0" presId="urn:microsoft.com/office/officeart/2005/8/layout/hierarchy3"/>
    <dgm:cxn modelId="{52225818-24B9-4BB7-B2B2-ED206B3CDCF0}" type="presParOf" srcId="{5F3F7971-B01B-4CE0-AEC8-D8F8BEA5B8AF}" destId="{F5D1E8F4-113B-42FB-8084-571E80EFE865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BE5EF7-36CB-442B-ADF5-638DE7EE6A71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0ACE8E0E-84D9-4BCA-8547-B411E84E8C71}">
      <dgm:prSet/>
      <dgm:spPr/>
      <dgm:t>
        <a:bodyPr/>
        <a:lstStyle/>
        <a:p>
          <a:pPr algn="ctr" rtl="0"/>
          <a:r>
            <a:rPr lang="tr-TR" dirty="0" smtClean="0"/>
            <a:t>SABİT</a:t>
          </a:r>
          <a:endParaRPr lang="tr-TR" dirty="0"/>
        </a:p>
      </dgm:t>
    </dgm:pt>
    <dgm:pt modelId="{2E1C4B5F-E44F-4DF5-B515-CFEA47EF7EFC}" type="parTrans" cxnId="{2F4EC671-9686-439B-B357-9F0B70C09400}">
      <dgm:prSet/>
      <dgm:spPr/>
      <dgm:t>
        <a:bodyPr/>
        <a:lstStyle/>
        <a:p>
          <a:endParaRPr lang="tr-TR"/>
        </a:p>
      </dgm:t>
    </dgm:pt>
    <dgm:pt modelId="{174D6F01-E09D-4823-9FAE-688CC2526643}" type="sibTrans" cxnId="{2F4EC671-9686-439B-B357-9F0B70C09400}">
      <dgm:prSet/>
      <dgm:spPr/>
      <dgm:t>
        <a:bodyPr/>
        <a:lstStyle/>
        <a:p>
          <a:endParaRPr lang="tr-TR"/>
        </a:p>
      </dgm:t>
    </dgm:pt>
    <dgm:pt modelId="{98E7A63B-B6E9-4718-B720-F5F361502C0A}">
      <dgm:prSet/>
      <dgm:spPr/>
      <dgm:t>
        <a:bodyPr/>
        <a:lstStyle/>
        <a:p>
          <a:pPr algn="ctr" rtl="0"/>
          <a:r>
            <a:rPr lang="tr-TR" dirty="0" smtClean="0"/>
            <a:t>SİSTEMATİK </a:t>
          </a:r>
          <a:endParaRPr lang="tr-TR" dirty="0"/>
        </a:p>
      </dgm:t>
    </dgm:pt>
    <dgm:pt modelId="{3B18E5B6-60E4-4253-B3B2-F88061C5174A}" type="parTrans" cxnId="{CD039E6A-1C8B-45F2-9857-A2F805B9622E}">
      <dgm:prSet/>
      <dgm:spPr/>
      <dgm:t>
        <a:bodyPr/>
        <a:lstStyle/>
        <a:p>
          <a:endParaRPr lang="tr-TR"/>
        </a:p>
      </dgm:t>
    </dgm:pt>
    <dgm:pt modelId="{E116CDC3-91CE-4DEB-8A22-0631DA6BF28A}" type="sibTrans" cxnId="{CD039E6A-1C8B-45F2-9857-A2F805B9622E}">
      <dgm:prSet/>
      <dgm:spPr/>
      <dgm:t>
        <a:bodyPr/>
        <a:lstStyle/>
        <a:p>
          <a:endParaRPr lang="tr-TR"/>
        </a:p>
      </dgm:t>
    </dgm:pt>
    <dgm:pt modelId="{800DB10F-C7D9-49DC-B42C-90CD7C2C20F8}">
      <dgm:prSet/>
      <dgm:spPr/>
      <dgm:t>
        <a:bodyPr/>
        <a:lstStyle/>
        <a:p>
          <a:pPr algn="ctr" rtl="0"/>
          <a:r>
            <a:rPr lang="tr-TR" dirty="0" smtClean="0"/>
            <a:t>TESADÜFİ (RANDOM/SEÇKİSİZ)</a:t>
          </a:r>
          <a:endParaRPr lang="tr-TR" dirty="0"/>
        </a:p>
      </dgm:t>
    </dgm:pt>
    <dgm:pt modelId="{E8B4C16F-7BEA-4AAE-B280-4B5933B4ED8F}" type="parTrans" cxnId="{BCD06699-8FAB-4F9A-A8AD-2AE3AA0F39D4}">
      <dgm:prSet/>
      <dgm:spPr/>
      <dgm:t>
        <a:bodyPr/>
        <a:lstStyle/>
        <a:p>
          <a:endParaRPr lang="tr-TR"/>
        </a:p>
      </dgm:t>
    </dgm:pt>
    <dgm:pt modelId="{D9798B87-DC84-4B8D-BACA-536695BA158F}" type="sibTrans" cxnId="{BCD06699-8FAB-4F9A-A8AD-2AE3AA0F39D4}">
      <dgm:prSet/>
      <dgm:spPr/>
      <dgm:t>
        <a:bodyPr/>
        <a:lstStyle/>
        <a:p>
          <a:endParaRPr lang="tr-TR"/>
        </a:p>
      </dgm:t>
    </dgm:pt>
    <dgm:pt modelId="{36D46325-D144-47E1-9A83-92A54339CDB4}" type="pres">
      <dgm:prSet presAssocID="{EEBE5EF7-36CB-442B-ADF5-638DE7EE6A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73845CA-0410-4659-8F49-172941A9ABFB}" type="pres">
      <dgm:prSet presAssocID="{0ACE8E0E-84D9-4BCA-8547-B411E84E8C7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30DBB3-60F0-4051-B152-225E2BE55791}" type="pres">
      <dgm:prSet presAssocID="{174D6F01-E09D-4823-9FAE-688CC2526643}" presName="spacer" presStyleCnt="0"/>
      <dgm:spPr/>
    </dgm:pt>
    <dgm:pt modelId="{0B67251A-0893-4B8B-A695-49E93907429F}" type="pres">
      <dgm:prSet presAssocID="{98E7A63B-B6E9-4718-B720-F5F361502C0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8898F7-0682-48B5-B8A5-650E106D444F}" type="pres">
      <dgm:prSet presAssocID="{E116CDC3-91CE-4DEB-8A22-0631DA6BF28A}" presName="spacer" presStyleCnt="0"/>
      <dgm:spPr/>
    </dgm:pt>
    <dgm:pt modelId="{E44A10A5-C53B-4858-AAF2-ED0D4EFDB640}" type="pres">
      <dgm:prSet presAssocID="{800DB10F-C7D9-49DC-B42C-90CD7C2C20F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A0AE531-14BE-4CBE-9BFC-0F20650ADB01}" type="presOf" srcId="{EEBE5EF7-36CB-442B-ADF5-638DE7EE6A71}" destId="{36D46325-D144-47E1-9A83-92A54339CDB4}" srcOrd="0" destOrd="0" presId="urn:microsoft.com/office/officeart/2005/8/layout/vList2"/>
    <dgm:cxn modelId="{7F877A60-D242-4130-BD8F-EE258D89D859}" type="presOf" srcId="{98E7A63B-B6E9-4718-B720-F5F361502C0A}" destId="{0B67251A-0893-4B8B-A695-49E93907429F}" srcOrd="0" destOrd="0" presId="urn:microsoft.com/office/officeart/2005/8/layout/vList2"/>
    <dgm:cxn modelId="{626C7A4B-3A3F-4A98-B4B6-298095C7788A}" type="presOf" srcId="{0ACE8E0E-84D9-4BCA-8547-B411E84E8C71}" destId="{373845CA-0410-4659-8F49-172941A9ABFB}" srcOrd="0" destOrd="0" presId="urn:microsoft.com/office/officeart/2005/8/layout/vList2"/>
    <dgm:cxn modelId="{A3BBD62E-5A89-44FA-B089-D6FF0FF2BC12}" type="presOf" srcId="{800DB10F-C7D9-49DC-B42C-90CD7C2C20F8}" destId="{E44A10A5-C53B-4858-AAF2-ED0D4EFDB640}" srcOrd="0" destOrd="0" presId="urn:microsoft.com/office/officeart/2005/8/layout/vList2"/>
    <dgm:cxn modelId="{CD039E6A-1C8B-45F2-9857-A2F805B9622E}" srcId="{EEBE5EF7-36CB-442B-ADF5-638DE7EE6A71}" destId="{98E7A63B-B6E9-4718-B720-F5F361502C0A}" srcOrd="1" destOrd="0" parTransId="{3B18E5B6-60E4-4253-B3B2-F88061C5174A}" sibTransId="{E116CDC3-91CE-4DEB-8A22-0631DA6BF28A}"/>
    <dgm:cxn modelId="{2F4EC671-9686-439B-B357-9F0B70C09400}" srcId="{EEBE5EF7-36CB-442B-ADF5-638DE7EE6A71}" destId="{0ACE8E0E-84D9-4BCA-8547-B411E84E8C71}" srcOrd="0" destOrd="0" parTransId="{2E1C4B5F-E44F-4DF5-B515-CFEA47EF7EFC}" sibTransId="{174D6F01-E09D-4823-9FAE-688CC2526643}"/>
    <dgm:cxn modelId="{BCD06699-8FAB-4F9A-A8AD-2AE3AA0F39D4}" srcId="{EEBE5EF7-36CB-442B-ADF5-638DE7EE6A71}" destId="{800DB10F-C7D9-49DC-B42C-90CD7C2C20F8}" srcOrd="2" destOrd="0" parTransId="{E8B4C16F-7BEA-4AAE-B280-4B5933B4ED8F}" sibTransId="{D9798B87-DC84-4B8D-BACA-536695BA158F}"/>
    <dgm:cxn modelId="{13C9542A-F07B-4F0C-A126-247D941A7293}" type="presParOf" srcId="{36D46325-D144-47E1-9A83-92A54339CDB4}" destId="{373845CA-0410-4659-8F49-172941A9ABFB}" srcOrd="0" destOrd="0" presId="urn:microsoft.com/office/officeart/2005/8/layout/vList2"/>
    <dgm:cxn modelId="{5F07FAA5-1FAF-4398-970C-0D0E4D20DC36}" type="presParOf" srcId="{36D46325-D144-47E1-9A83-92A54339CDB4}" destId="{0A30DBB3-60F0-4051-B152-225E2BE55791}" srcOrd="1" destOrd="0" presId="urn:microsoft.com/office/officeart/2005/8/layout/vList2"/>
    <dgm:cxn modelId="{4212C018-AC7F-47C9-9EC4-878B9B7AE6C8}" type="presParOf" srcId="{36D46325-D144-47E1-9A83-92A54339CDB4}" destId="{0B67251A-0893-4B8B-A695-49E93907429F}" srcOrd="2" destOrd="0" presId="urn:microsoft.com/office/officeart/2005/8/layout/vList2"/>
    <dgm:cxn modelId="{86880087-D24F-4452-92ED-21D10EF648F8}" type="presParOf" srcId="{36D46325-D144-47E1-9A83-92A54339CDB4}" destId="{928898F7-0682-48B5-B8A5-650E106D444F}" srcOrd="3" destOrd="0" presId="urn:microsoft.com/office/officeart/2005/8/layout/vList2"/>
    <dgm:cxn modelId="{321BD88D-660A-4026-A6A3-DC02145C5D5F}" type="presParOf" srcId="{36D46325-D144-47E1-9A83-92A54339CDB4}" destId="{E44A10A5-C53B-4858-AAF2-ED0D4EFDB64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B1FC32-57D2-4F96-95E6-F81FCFEACF61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C3D15F20-3CA8-4A65-89F4-A3CF1733D68A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</a:rPr>
            <a:t>Test Tekrar Test Yöntemi</a:t>
          </a:r>
          <a:endParaRPr lang="tr-TR" dirty="0">
            <a:solidFill>
              <a:schemeClr val="tx1"/>
            </a:solidFill>
          </a:endParaRPr>
        </a:p>
      </dgm:t>
    </dgm:pt>
    <dgm:pt modelId="{9DF4BAAA-002F-4C5C-882A-835255EA9AEA}" type="parTrans" cxnId="{FDCCA599-ECD2-42E7-ADF0-10A6BBB4F3C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D1D7757C-8BF6-4712-9C78-6829A01E76E1}" type="sibTrans" cxnId="{FDCCA599-ECD2-42E7-ADF0-10A6BBB4F3C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B6B4C5F-82C2-4C5B-9C84-3D5BCFA17942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</a:rPr>
            <a:t>Paralel Testler Yöntemi</a:t>
          </a:r>
          <a:endParaRPr lang="tr-TR" dirty="0">
            <a:solidFill>
              <a:schemeClr val="tx1"/>
            </a:solidFill>
          </a:endParaRPr>
        </a:p>
      </dgm:t>
    </dgm:pt>
    <dgm:pt modelId="{54D7BEBF-EE32-41F0-94EF-B6AF46020973}" type="parTrans" cxnId="{2034A5B2-B774-4211-89C3-6CCAD99E05C6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B585FB9E-2E27-4BEF-96CA-3208DA9AA940}" type="sibTrans" cxnId="{2034A5B2-B774-4211-89C3-6CCAD99E05C6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ADF333B-6DC9-4DAC-8657-26527A9B9A0F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bg1"/>
              </a:solidFill>
            </a:rPr>
            <a:t>İki Yarıya Bölme Yöntemi</a:t>
          </a:r>
          <a:endParaRPr lang="tr-TR" dirty="0">
            <a:solidFill>
              <a:schemeClr val="bg1"/>
            </a:solidFill>
          </a:endParaRPr>
        </a:p>
      </dgm:t>
    </dgm:pt>
    <dgm:pt modelId="{51331FB5-2A0C-4634-B309-74B7FC633ABE}" type="parTrans" cxnId="{562E7764-BB75-4258-BCED-BDE0432B0E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5A1A6D47-B21B-493F-B76E-29744862D3A9}" type="sibTrans" cxnId="{562E7764-BB75-4258-BCED-BDE0432B0E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1339B67-A714-433F-991B-3A690265C967}">
      <dgm:prSet/>
      <dgm:spPr/>
      <dgm:t>
        <a:bodyPr/>
        <a:lstStyle/>
        <a:p>
          <a:pPr algn="ctr" rtl="0"/>
          <a:r>
            <a:rPr lang="tr-TR" dirty="0" err="1" smtClean="0">
              <a:solidFill>
                <a:schemeClr val="tx1"/>
              </a:solidFill>
            </a:rPr>
            <a:t>Cronbach</a:t>
          </a:r>
          <a:r>
            <a:rPr lang="tr-TR" dirty="0" smtClean="0">
              <a:solidFill>
                <a:schemeClr val="tx1"/>
              </a:solidFill>
            </a:rPr>
            <a:t> Alfa ve KR-20/KR-21 Formülleri</a:t>
          </a:r>
          <a:endParaRPr lang="tr-TR" dirty="0">
            <a:solidFill>
              <a:schemeClr val="tx1"/>
            </a:solidFill>
          </a:endParaRPr>
        </a:p>
      </dgm:t>
    </dgm:pt>
    <dgm:pt modelId="{F8A363D4-6839-4408-8E7A-A4C0C1BDA05A}" type="parTrans" cxnId="{1B8EBC8D-A571-495D-B533-8F018BFC36B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CE2CA10-5A77-4C16-9668-33D0F0A141E9}" type="sibTrans" cxnId="{1B8EBC8D-A571-495D-B533-8F018BFC36B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CDD5D74-680E-4D5C-BF95-7BE377EE29F5}" type="pres">
      <dgm:prSet presAssocID="{C6B1FC32-57D2-4F96-95E6-F81FCFEACF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FCADA8-01BB-4DBD-A71E-DD88250DC109}" type="pres">
      <dgm:prSet presAssocID="{C3D15F20-3CA8-4A65-89F4-A3CF1733D68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93631F-53C6-4EF3-85C1-23FA64804507}" type="pres">
      <dgm:prSet presAssocID="{D1D7757C-8BF6-4712-9C78-6829A01E76E1}" presName="spacer" presStyleCnt="0"/>
      <dgm:spPr/>
    </dgm:pt>
    <dgm:pt modelId="{F8D1830C-B78D-4253-B4C1-7D6DFB9F1CB0}" type="pres">
      <dgm:prSet presAssocID="{2B6B4C5F-82C2-4C5B-9C84-3D5BCFA1794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8CC7C2-82D1-4859-AE78-62A691D40D10}" type="pres">
      <dgm:prSet presAssocID="{B585FB9E-2E27-4BEF-96CA-3208DA9AA940}" presName="spacer" presStyleCnt="0"/>
      <dgm:spPr/>
    </dgm:pt>
    <dgm:pt modelId="{B4C24417-2935-4320-AB28-29ED34A10E63}" type="pres">
      <dgm:prSet presAssocID="{CADF333B-6DC9-4DAC-8657-26527A9B9A0F}" presName="parentText" presStyleLbl="node1" presStyleIdx="2" presStyleCnt="4" custLinFactNeighborX="-348" custLinFactNeighborY="-2699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1FCA8C-700A-4D8E-B51E-277AC4723CCF}" type="pres">
      <dgm:prSet presAssocID="{5A1A6D47-B21B-493F-B76E-29744862D3A9}" presName="spacer" presStyleCnt="0"/>
      <dgm:spPr/>
    </dgm:pt>
    <dgm:pt modelId="{6A3F64AD-7D0F-4056-AA81-7472D2334166}" type="pres">
      <dgm:prSet presAssocID="{A1339B67-A714-433F-991B-3A690265C96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DCCA599-ECD2-42E7-ADF0-10A6BBB4F3CF}" srcId="{C6B1FC32-57D2-4F96-95E6-F81FCFEACF61}" destId="{C3D15F20-3CA8-4A65-89F4-A3CF1733D68A}" srcOrd="0" destOrd="0" parTransId="{9DF4BAAA-002F-4C5C-882A-835255EA9AEA}" sibTransId="{D1D7757C-8BF6-4712-9C78-6829A01E76E1}"/>
    <dgm:cxn modelId="{2034A5B2-B774-4211-89C3-6CCAD99E05C6}" srcId="{C6B1FC32-57D2-4F96-95E6-F81FCFEACF61}" destId="{2B6B4C5F-82C2-4C5B-9C84-3D5BCFA17942}" srcOrd="1" destOrd="0" parTransId="{54D7BEBF-EE32-41F0-94EF-B6AF46020973}" sibTransId="{B585FB9E-2E27-4BEF-96CA-3208DA9AA940}"/>
    <dgm:cxn modelId="{3A392589-9B1B-4202-9605-36F88622DF97}" type="presOf" srcId="{CADF333B-6DC9-4DAC-8657-26527A9B9A0F}" destId="{B4C24417-2935-4320-AB28-29ED34A10E63}" srcOrd="0" destOrd="0" presId="urn:microsoft.com/office/officeart/2005/8/layout/vList2"/>
    <dgm:cxn modelId="{0904E5A7-FA13-4683-A187-6730222A67DC}" type="presOf" srcId="{C3D15F20-3CA8-4A65-89F4-A3CF1733D68A}" destId="{A3FCADA8-01BB-4DBD-A71E-DD88250DC109}" srcOrd="0" destOrd="0" presId="urn:microsoft.com/office/officeart/2005/8/layout/vList2"/>
    <dgm:cxn modelId="{A5B9340B-6B29-4B97-9DE6-9EA1F678458E}" type="presOf" srcId="{A1339B67-A714-433F-991B-3A690265C967}" destId="{6A3F64AD-7D0F-4056-AA81-7472D2334166}" srcOrd="0" destOrd="0" presId="urn:microsoft.com/office/officeart/2005/8/layout/vList2"/>
    <dgm:cxn modelId="{B6347F00-BF72-444B-B94D-82AC5ED30696}" type="presOf" srcId="{2B6B4C5F-82C2-4C5B-9C84-3D5BCFA17942}" destId="{F8D1830C-B78D-4253-B4C1-7D6DFB9F1CB0}" srcOrd="0" destOrd="0" presId="urn:microsoft.com/office/officeart/2005/8/layout/vList2"/>
    <dgm:cxn modelId="{CB92F3D9-4F82-4484-A3D7-BFE61C7B9F4B}" type="presOf" srcId="{C6B1FC32-57D2-4F96-95E6-F81FCFEACF61}" destId="{7CDD5D74-680E-4D5C-BF95-7BE377EE29F5}" srcOrd="0" destOrd="0" presId="urn:microsoft.com/office/officeart/2005/8/layout/vList2"/>
    <dgm:cxn modelId="{562E7764-BB75-4258-BCED-BDE0432B0E64}" srcId="{C6B1FC32-57D2-4F96-95E6-F81FCFEACF61}" destId="{CADF333B-6DC9-4DAC-8657-26527A9B9A0F}" srcOrd="2" destOrd="0" parTransId="{51331FB5-2A0C-4634-B309-74B7FC633ABE}" sibTransId="{5A1A6D47-B21B-493F-B76E-29744862D3A9}"/>
    <dgm:cxn modelId="{1B8EBC8D-A571-495D-B533-8F018BFC36BF}" srcId="{C6B1FC32-57D2-4F96-95E6-F81FCFEACF61}" destId="{A1339B67-A714-433F-991B-3A690265C967}" srcOrd="3" destOrd="0" parTransId="{F8A363D4-6839-4408-8E7A-A4C0C1BDA05A}" sibTransId="{0CE2CA10-5A77-4C16-9668-33D0F0A141E9}"/>
    <dgm:cxn modelId="{59156085-DA4F-49DD-8603-BB87F1CA6E2D}" type="presParOf" srcId="{7CDD5D74-680E-4D5C-BF95-7BE377EE29F5}" destId="{A3FCADA8-01BB-4DBD-A71E-DD88250DC109}" srcOrd="0" destOrd="0" presId="urn:microsoft.com/office/officeart/2005/8/layout/vList2"/>
    <dgm:cxn modelId="{0A5D075D-879B-407F-A7FB-C2DF6035DB87}" type="presParOf" srcId="{7CDD5D74-680E-4D5C-BF95-7BE377EE29F5}" destId="{3593631F-53C6-4EF3-85C1-23FA64804507}" srcOrd="1" destOrd="0" presId="urn:microsoft.com/office/officeart/2005/8/layout/vList2"/>
    <dgm:cxn modelId="{3643EE7B-C815-4E6C-9369-D7369E803869}" type="presParOf" srcId="{7CDD5D74-680E-4D5C-BF95-7BE377EE29F5}" destId="{F8D1830C-B78D-4253-B4C1-7D6DFB9F1CB0}" srcOrd="2" destOrd="0" presId="urn:microsoft.com/office/officeart/2005/8/layout/vList2"/>
    <dgm:cxn modelId="{DAFDED6F-22AD-42AE-9E81-87F102C86B75}" type="presParOf" srcId="{7CDD5D74-680E-4D5C-BF95-7BE377EE29F5}" destId="{638CC7C2-82D1-4859-AE78-62A691D40D10}" srcOrd="3" destOrd="0" presId="urn:microsoft.com/office/officeart/2005/8/layout/vList2"/>
    <dgm:cxn modelId="{24F86545-C193-45E2-8C3B-000EEE7E1DDD}" type="presParOf" srcId="{7CDD5D74-680E-4D5C-BF95-7BE377EE29F5}" destId="{B4C24417-2935-4320-AB28-29ED34A10E63}" srcOrd="4" destOrd="0" presId="urn:microsoft.com/office/officeart/2005/8/layout/vList2"/>
    <dgm:cxn modelId="{918AB53B-04C4-4DB0-8A7C-7405F418FE85}" type="presParOf" srcId="{7CDD5D74-680E-4D5C-BF95-7BE377EE29F5}" destId="{CA1FCA8C-700A-4D8E-B51E-277AC4723CCF}" srcOrd="5" destOrd="0" presId="urn:microsoft.com/office/officeart/2005/8/layout/vList2"/>
    <dgm:cxn modelId="{A42F59AB-5821-4AE6-8B2B-5008015B610C}" type="presParOf" srcId="{7CDD5D74-680E-4D5C-BF95-7BE377EE29F5}" destId="{6A3F64AD-7D0F-4056-AA81-7472D233416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B1FC32-57D2-4F96-95E6-F81FCFEACF61}" type="doc">
      <dgm:prSet loTypeId="urn:microsoft.com/office/officeart/2005/8/layout/vList2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C3D15F20-3CA8-4A65-89F4-A3CF1733D68A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</a:rPr>
            <a:t>Kapsam Geçerliği</a:t>
          </a:r>
          <a:endParaRPr lang="tr-TR" dirty="0">
            <a:solidFill>
              <a:schemeClr val="tx1"/>
            </a:solidFill>
          </a:endParaRPr>
        </a:p>
      </dgm:t>
    </dgm:pt>
    <dgm:pt modelId="{9DF4BAAA-002F-4C5C-882A-835255EA9AEA}" type="parTrans" cxnId="{FDCCA599-ECD2-42E7-ADF0-10A6BBB4F3C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D1D7757C-8BF6-4712-9C78-6829A01E76E1}" type="sibTrans" cxnId="{FDCCA599-ECD2-42E7-ADF0-10A6BBB4F3C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B6B4C5F-82C2-4C5B-9C84-3D5BCFA17942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tx1"/>
              </a:solidFill>
            </a:rPr>
            <a:t>Yapı Geçerliği</a:t>
          </a:r>
          <a:endParaRPr lang="tr-TR" dirty="0">
            <a:solidFill>
              <a:schemeClr val="tx1"/>
            </a:solidFill>
          </a:endParaRPr>
        </a:p>
      </dgm:t>
    </dgm:pt>
    <dgm:pt modelId="{54D7BEBF-EE32-41F0-94EF-B6AF46020973}" type="parTrans" cxnId="{2034A5B2-B774-4211-89C3-6CCAD99E05C6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B585FB9E-2E27-4BEF-96CA-3208DA9AA940}" type="sibTrans" cxnId="{2034A5B2-B774-4211-89C3-6CCAD99E05C6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ADF333B-6DC9-4DAC-8657-26527A9B9A0F}">
      <dgm:prSet/>
      <dgm:spPr/>
      <dgm:t>
        <a:bodyPr/>
        <a:lstStyle/>
        <a:p>
          <a:pPr algn="ctr" rtl="0"/>
          <a:r>
            <a:rPr lang="tr-TR" dirty="0" smtClean="0">
              <a:solidFill>
                <a:schemeClr val="bg1"/>
              </a:solidFill>
            </a:rPr>
            <a:t>Ölçüt Dayanaklı Geçerlik</a:t>
          </a:r>
        </a:p>
        <a:p>
          <a:pPr algn="ctr" rtl="0"/>
          <a:r>
            <a:rPr lang="tr-TR" dirty="0" smtClean="0">
              <a:solidFill>
                <a:schemeClr val="bg1"/>
              </a:solidFill>
            </a:rPr>
            <a:t> (Yordama Geçerliği / Uygunluk Geçerliği) </a:t>
          </a:r>
          <a:endParaRPr lang="tr-TR" dirty="0">
            <a:solidFill>
              <a:schemeClr val="bg1"/>
            </a:solidFill>
          </a:endParaRPr>
        </a:p>
      </dgm:t>
    </dgm:pt>
    <dgm:pt modelId="{51331FB5-2A0C-4634-B309-74B7FC633ABE}" type="parTrans" cxnId="{562E7764-BB75-4258-BCED-BDE0432B0E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5A1A6D47-B21B-493F-B76E-29744862D3A9}" type="sibTrans" cxnId="{562E7764-BB75-4258-BCED-BDE0432B0E64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CDD5D74-680E-4D5C-BF95-7BE377EE29F5}" type="pres">
      <dgm:prSet presAssocID="{C6B1FC32-57D2-4F96-95E6-F81FCFEACF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3FCADA8-01BB-4DBD-A71E-DD88250DC109}" type="pres">
      <dgm:prSet presAssocID="{C3D15F20-3CA8-4A65-89F4-A3CF1733D68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93631F-53C6-4EF3-85C1-23FA64804507}" type="pres">
      <dgm:prSet presAssocID="{D1D7757C-8BF6-4712-9C78-6829A01E76E1}" presName="spacer" presStyleCnt="0"/>
      <dgm:spPr/>
    </dgm:pt>
    <dgm:pt modelId="{F8D1830C-B78D-4253-B4C1-7D6DFB9F1CB0}" type="pres">
      <dgm:prSet presAssocID="{2B6B4C5F-82C2-4C5B-9C84-3D5BCFA17942}" presName="parentText" presStyleLbl="node1" presStyleIdx="1" presStyleCnt="3" custLinFactNeighborX="18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8CC7C2-82D1-4859-AE78-62A691D40D10}" type="pres">
      <dgm:prSet presAssocID="{B585FB9E-2E27-4BEF-96CA-3208DA9AA940}" presName="spacer" presStyleCnt="0"/>
      <dgm:spPr/>
    </dgm:pt>
    <dgm:pt modelId="{B4C24417-2935-4320-AB28-29ED34A10E63}" type="pres">
      <dgm:prSet presAssocID="{CADF333B-6DC9-4DAC-8657-26527A9B9A0F}" presName="parentText" presStyleLbl="node1" presStyleIdx="2" presStyleCnt="3" custLinFactNeighborX="-348" custLinFactNeighborY="-2699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DCCA599-ECD2-42E7-ADF0-10A6BBB4F3CF}" srcId="{C6B1FC32-57D2-4F96-95E6-F81FCFEACF61}" destId="{C3D15F20-3CA8-4A65-89F4-A3CF1733D68A}" srcOrd="0" destOrd="0" parTransId="{9DF4BAAA-002F-4C5C-882A-835255EA9AEA}" sibTransId="{D1D7757C-8BF6-4712-9C78-6829A01E76E1}"/>
    <dgm:cxn modelId="{B6347F00-BF72-444B-B94D-82AC5ED30696}" type="presOf" srcId="{2B6B4C5F-82C2-4C5B-9C84-3D5BCFA17942}" destId="{F8D1830C-B78D-4253-B4C1-7D6DFB9F1CB0}" srcOrd="0" destOrd="0" presId="urn:microsoft.com/office/officeart/2005/8/layout/vList2"/>
    <dgm:cxn modelId="{CB92F3D9-4F82-4484-A3D7-BFE61C7B9F4B}" type="presOf" srcId="{C6B1FC32-57D2-4F96-95E6-F81FCFEACF61}" destId="{7CDD5D74-680E-4D5C-BF95-7BE377EE29F5}" srcOrd="0" destOrd="0" presId="urn:microsoft.com/office/officeart/2005/8/layout/vList2"/>
    <dgm:cxn modelId="{3A392589-9B1B-4202-9605-36F88622DF97}" type="presOf" srcId="{CADF333B-6DC9-4DAC-8657-26527A9B9A0F}" destId="{B4C24417-2935-4320-AB28-29ED34A10E63}" srcOrd="0" destOrd="0" presId="urn:microsoft.com/office/officeart/2005/8/layout/vList2"/>
    <dgm:cxn modelId="{2034A5B2-B774-4211-89C3-6CCAD99E05C6}" srcId="{C6B1FC32-57D2-4F96-95E6-F81FCFEACF61}" destId="{2B6B4C5F-82C2-4C5B-9C84-3D5BCFA17942}" srcOrd="1" destOrd="0" parTransId="{54D7BEBF-EE32-41F0-94EF-B6AF46020973}" sibTransId="{B585FB9E-2E27-4BEF-96CA-3208DA9AA940}"/>
    <dgm:cxn modelId="{562E7764-BB75-4258-BCED-BDE0432B0E64}" srcId="{C6B1FC32-57D2-4F96-95E6-F81FCFEACF61}" destId="{CADF333B-6DC9-4DAC-8657-26527A9B9A0F}" srcOrd="2" destOrd="0" parTransId="{51331FB5-2A0C-4634-B309-74B7FC633ABE}" sibTransId="{5A1A6D47-B21B-493F-B76E-29744862D3A9}"/>
    <dgm:cxn modelId="{0904E5A7-FA13-4683-A187-6730222A67DC}" type="presOf" srcId="{C3D15F20-3CA8-4A65-89F4-A3CF1733D68A}" destId="{A3FCADA8-01BB-4DBD-A71E-DD88250DC109}" srcOrd="0" destOrd="0" presId="urn:microsoft.com/office/officeart/2005/8/layout/vList2"/>
    <dgm:cxn modelId="{59156085-DA4F-49DD-8603-BB87F1CA6E2D}" type="presParOf" srcId="{7CDD5D74-680E-4D5C-BF95-7BE377EE29F5}" destId="{A3FCADA8-01BB-4DBD-A71E-DD88250DC109}" srcOrd="0" destOrd="0" presId="urn:microsoft.com/office/officeart/2005/8/layout/vList2"/>
    <dgm:cxn modelId="{0A5D075D-879B-407F-A7FB-C2DF6035DB87}" type="presParOf" srcId="{7CDD5D74-680E-4D5C-BF95-7BE377EE29F5}" destId="{3593631F-53C6-4EF3-85C1-23FA64804507}" srcOrd="1" destOrd="0" presId="urn:microsoft.com/office/officeart/2005/8/layout/vList2"/>
    <dgm:cxn modelId="{3643EE7B-C815-4E6C-9369-D7369E803869}" type="presParOf" srcId="{7CDD5D74-680E-4D5C-BF95-7BE377EE29F5}" destId="{F8D1830C-B78D-4253-B4C1-7D6DFB9F1CB0}" srcOrd="2" destOrd="0" presId="urn:microsoft.com/office/officeart/2005/8/layout/vList2"/>
    <dgm:cxn modelId="{DAFDED6F-22AD-42AE-9E81-87F102C86B75}" type="presParOf" srcId="{7CDD5D74-680E-4D5C-BF95-7BE377EE29F5}" destId="{638CC7C2-82D1-4859-AE78-62A691D40D10}" srcOrd="3" destOrd="0" presId="urn:microsoft.com/office/officeart/2005/8/layout/vList2"/>
    <dgm:cxn modelId="{24F86545-C193-45E2-8C3B-000EEE7E1DDD}" type="presParOf" srcId="{7CDD5D74-680E-4D5C-BF95-7BE377EE29F5}" destId="{B4C24417-2935-4320-AB28-29ED34A10E6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26EEDE-9B69-4906-900F-E1F5FE48719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9386CE3-7FBD-4CEA-861B-019B87BBC509}">
      <dgm:prSet/>
      <dgm:spPr/>
      <dgm:t>
        <a:bodyPr/>
        <a:lstStyle/>
        <a:p>
          <a:pPr rtl="0"/>
          <a:r>
            <a:rPr lang="tr-TR" dirty="0" smtClean="0"/>
            <a:t>Eğitsel yeterlik</a:t>
          </a:r>
          <a:endParaRPr lang="tr-TR" dirty="0"/>
        </a:p>
      </dgm:t>
    </dgm:pt>
    <dgm:pt modelId="{F541A35B-C32F-4262-A868-4C792E7B2FC2}" type="parTrans" cxnId="{2E0D5A37-DB72-4DCB-9074-5E6256CE6ECA}">
      <dgm:prSet/>
      <dgm:spPr/>
      <dgm:t>
        <a:bodyPr/>
        <a:lstStyle/>
        <a:p>
          <a:endParaRPr lang="tr-TR"/>
        </a:p>
      </dgm:t>
    </dgm:pt>
    <dgm:pt modelId="{17999EB1-A9E7-419B-87B5-F24553F3CF50}" type="sibTrans" cxnId="{2E0D5A37-DB72-4DCB-9074-5E6256CE6ECA}">
      <dgm:prSet/>
      <dgm:spPr/>
      <dgm:t>
        <a:bodyPr/>
        <a:lstStyle/>
        <a:p>
          <a:endParaRPr lang="tr-TR"/>
        </a:p>
      </dgm:t>
    </dgm:pt>
    <dgm:pt modelId="{F42A461C-F992-4006-BBFF-36FD9EEBC286}">
      <dgm:prSet/>
      <dgm:spPr/>
      <dgm:t>
        <a:bodyPr/>
        <a:lstStyle/>
        <a:p>
          <a:pPr rtl="0"/>
          <a:r>
            <a:rPr lang="tr-TR" dirty="0" smtClean="0"/>
            <a:t>Sosyal kabul</a:t>
          </a:r>
          <a:endParaRPr lang="tr-TR" dirty="0"/>
        </a:p>
      </dgm:t>
    </dgm:pt>
    <dgm:pt modelId="{37A1FD9A-6927-48BB-B856-8715C143E9F6}" type="parTrans" cxnId="{88E6AB91-17C6-4AC5-B428-0D07C78B63CC}">
      <dgm:prSet/>
      <dgm:spPr/>
      <dgm:t>
        <a:bodyPr/>
        <a:lstStyle/>
        <a:p>
          <a:endParaRPr lang="tr-TR"/>
        </a:p>
      </dgm:t>
    </dgm:pt>
    <dgm:pt modelId="{9BBEC4CC-2711-428C-8F45-D85BBFC5BA5A}" type="sibTrans" cxnId="{88E6AB91-17C6-4AC5-B428-0D07C78B63CC}">
      <dgm:prSet/>
      <dgm:spPr/>
      <dgm:t>
        <a:bodyPr/>
        <a:lstStyle/>
        <a:p>
          <a:endParaRPr lang="tr-TR"/>
        </a:p>
      </dgm:t>
    </dgm:pt>
    <dgm:pt modelId="{66B16A0C-ECFA-4449-92ED-436C5E13B557}">
      <dgm:prSet/>
      <dgm:spPr/>
      <dgm:t>
        <a:bodyPr/>
        <a:lstStyle/>
        <a:p>
          <a:pPr rtl="0"/>
          <a:r>
            <a:rPr lang="tr-TR" dirty="0" smtClean="0"/>
            <a:t>Fiziksel görünüm</a:t>
          </a:r>
          <a:endParaRPr lang="tr-TR" dirty="0"/>
        </a:p>
      </dgm:t>
    </dgm:pt>
    <dgm:pt modelId="{955FC669-D262-4E71-AA20-BFBEFA0A461D}" type="parTrans" cxnId="{6CD82917-4DD3-4884-B1E1-2C5A60D23167}">
      <dgm:prSet/>
      <dgm:spPr/>
      <dgm:t>
        <a:bodyPr/>
        <a:lstStyle/>
        <a:p>
          <a:endParaRPr lang="tr-TR"/>
        </a:p>
      </dgm:t>
    </dgm:pt>
    <dgm:pt modelId="{3411900F-3EA9-47DE-B35E-AC69694A2EE4}" type="sibTrans" cxnId="{6CD82917-4DD3-4884-B1E1-2C5A60D23167}">
      <dgm:prSet/>
      <dgm:spPr/>
      <dgm:t>
        <a:bodyPr/>
        <a:lstStyle/>
        <a:p>
          <a:endParaRPr lang="tr-TR" dirty="0"/>
        </a:p>
      </dgm:t>
    </dgm:pt>
    <dgm:pt modelId="{2ADEEB0D-B019-4F65-98A4-C5B8B193FB59}" type="pres">
      <dgm:prSet presAssocID="{FD26EEDE-9B69-4906-900F-E1F5FE48719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B379511-C9B0-44B4-A65B-560BEA8CD66A}" type="pres">
      <dgm:prSet presAssocID="{B9386CE3-7FBD-4CEA-861B-019B87BBC50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BAD1B19-AB0E-4F20-B22B-FD6881CAB06B}" type="pres">
      <dgm:prSet presAssocID="{17999EB1-A9E7-419B-87B5-F24553F3CF50}" presName="sibTrans" presStyleLbl="sibTrans2D1" presStyleIdx="0" presStyleCnt="3" custLinFactNeighborX="11872" custLinFactNeighborY="9986"/>
      <dgm:spPr/>
      <dgm:t>
        <a:bodyPr/>
        <a:lstStyle/>
        <a:p>
          <a:endParaRPr lang="tr-TR"/>
        </a:p>
      </dgm:t>
    </dgm:pt>
    <dgm:pt modelId="{4E627DA6-42D9-4029-8049-F3BE8F5C810E}" type="pres">
      <dgm:prSet presAssocID="{17999EB1-A9E7-419B-87B5-F24553F3CF50}" presName="connectorText" presStyleLbl="sibTrans2D1" presStyleIdx="0" presStyleCnt="3"/>
      <dgm:spPr/>
      <dgm:t>
        <a:bodyPr/>
        <a:lstStyle/>
        <a:p>
          <a:endParaRPr lang="tr-TR"/>
        </a:p>
      </dgm:t>
    </dgm:pt>
    <dgm:pt modelId="{712422BE-863A-45D9-B627-3908D91052AF}" type="pres">
      <dgm:prSet presAssocID="{F42A461C-F992-4006-BBFF-36FD9EEBC28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EDA058-D769-4A46-B94B-9DBE4D5D1D4F}" type="pres">
      <dgm:prSet presAssocID="{9BBEC4CC-2711-428C-8F45-D85BBFC5BA5A}" presName="sibTrans" presStyleLbl="sibTrans2D1" presStyleIdx="1" presStyleCnt="3" custLinFactNeighborX="-2830" custLinFactNeighborY="22144"/>
      <dgm:spPr/>
      <dgm:t>
        <a:bodyPr/>
        <a:lstStyle/>
        <a:p>
          <a:endParaRPr lang="tr-TR"/>
        </a:p>
      </dgm:t>
    </dgm:pt>
    <dgm:pt modelId="{ED13445D-3DCB-4700-8BF3-D25A751CA7AA}" type="pres">
      <dgm:prSet presAssocID="{9BBEC4CC-2711-428C-8F45-D85BBFC5BA5A}" presName="connectorText" presStyleLbl="sibTrans2D1" presStyleIdx="1" presStyleCnt="3"/>
      <dgm:spPr/>
      <dgm:t>
        <a:bodyPr/>
        <a:lstStyle/>
        <a:p>
          <a:endParaRPr lang="tr-TR"/>
        </a:p>
      </dgm:t>
    </dgm:pt>
    <dgm:pt modelId="{A72D92C0-23A3-4811-8E8E-E3FC48542BA8}" type="pres">
      <dgm:prSet presAssocID="{66B16A0C-ECFA-4449-92ED-436C5E13B55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19DB805-64C9-49FE-B510-59C1C37EE7ED}" type="pres">
      <dgm:prSet presAssocID="{3411900F-3EA9-47DE-B35E-AC69694A2EE4}" presName="sibTrans" presStyleLbl="sibTrans2D1" presStyleIdx="2" presStyleCnt="3" custAng="370965" custLinFactNeighborX="14321" custLinFactNeighborY="-755"/>
      <dgm:spPr/>
      <dgm:t>
        <a:bodyPr/>
        <a:lstStyle/>
        <a:p>
          <a:endParaRPr lang="tr-TR"/>
        </a:p>
      </dgm:t>
    </dgm:pt>
    <dgm:pt modelId="{24BA5184-C53E-43E6-B203-25D9BD271897}" type="pres">
      <dgm:prSet presAssocID="{3411900F-3EA9-47DE-B35E-AC69694A2EE4}" presName="connectorText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5B61EB4F-3E3A-4EA2-8413-1DCD754D0EDF}" type="presOf" srcId="{9BBEC4CC-2711-428C-8F45-D85BBFC5BA5A}" destId="{ED13445D-3DCB-4700-8BF3-D25A751CA7AA}" srcOrd="1" destOrd="0" presId="urn:microsoft.com/office/officeart/2005/8/layout/cycle2"/>
    <dgm:cxn modelId="{7A92DA13-37A2-4C08-B3FE-3E9D5BD6AE9E}" type="presOf" srcId="{9BBEC4CC-2711-428C-8F45-D85BBFC5BA5A}" destId="{2CEDA058-D769-4A46-B94B-9DBE4D5D1D4F}" srcOrd="0" destOrd="0" presId="urn:microsoft.com/office/officeart/2005/8/layout/cycle2"/>
    <dgm:cxn modelId="{6699D7AD-6A31-4D40-96A4-ED60A70DE5CE}" type="presOf" srcId="{FD26EEDE-9B69-4906-900F-E1F5FE487195}" destId="{2ADEEB0D-B019-4F65-98A4-C5B8B193FB59}" srcOrd="0" destOrd="0" presId="urn:microsoft.com/office/officeart/2005/8/layout/cycle2"/>
    <dgm:cxn modelId="{E02739D7-4FEC-4E8B-95D5-E624177938FC}" type="presOf" srcId="{3411900F-3EA9-47DE-B35E-AC69694A2EE4}" destId="{24BA5184-C53E-43E6-B203-25D9BD271897}" srcOrd="1" destOrd="0" presId="urn:microsoft.com/office/officeart/2005/8/layout/cycle2"/>
    <dgm:cxn modelId="{0964F104-3B1A-4C00-BBD0-C2E8AB4F0BB5}" type="presOf" srcId="{B9386CE3-7FBD-4CEA-861B-019B87BBC509}" destId="{DB379511-C9B0-44B4-A65B-560BEA8CD66A}" srcOrd="0" destOrd="0" presId="urn:microsoft.com/office/officeart/2005/8/layout/cycle2"/>
    <dgm:cxn modelId="{88E6AB91-17C6-4AC5-B428-0D07C78B63CC}" srcId="{FD26EEDE-9B69-4906-900F-E1F5FE487195}" destId="{F42A461C-F992-4006-BBFF-36FD9EEBC286}" srcOrd="1" destOrd="0" parTransId="{37A1FD9A-6927-48BB-B856-8715C143E9F6}" sibTransId="{9BBEC4CC-2711-428C-8F45-D85BBFC5BA5A}"/>
    <dgm:cxn modelId="{6CD82917-4DD3-4884-B1E1-2C5A60D23167}" srcId="{FD26EEDE-9B69-4906-900F-E1F5FE487195}" destId="{66B16A0C-ECFA-4449-92ED-436C5E13B557}" srcOrd="2" destOrd="0" parTransId="{955FC669-D262-4E71-AA20-BFBEFA0A461D}" sibTransId="{3411900F-3EA9-47DE-B35E-AC69694A2EE4}"/>
    <dgm:cxn modelId="{2E0D5A37-DB72-4DCB-9074-5E6256CE6ECA}" srcId="{FD26EEDE-9B69-4906-900F-E1F5FE487195}" destId="{B9386CE3-7FBD-4CEA-861B-019B87BBC509}" srcOrd="0" destOrd="0" parTransId="{F541A35B-C32F-4262-A868-4C792E7B2FC2}" sibTransId="{17999EB1-A9E7-419B-87B5-F24553F3CF50}"/>
    <dgm:cxn modelId="{046EF41B-0F21-4E09-91CC-BEF9F0A2FEF7}" type="presOf" srcId="{F42A461C-F992-4006-BBFF-36FD9EEBC286}" destId="{712422BE-863A-45D9-B627-3908D91052AF}" srcOrd="0" destOrd="0" presId="urn:microsoft.com/office/officeart/2005/8/layout/cycle2"/>
    <dgm:cxn modelId="{8A6A61DC-4B52-4C2A-9A15-EBC767F68B41}" type="presOf" srcId="{17999EB1-A9E7-419B-87B5-F24553F3CF50}" destId="{0BAD1B19-AB0E-4F20-B22B-FD6881CAB06B}" srcOrd="0" destOrd="0" presId="urn:microsoft.com/office/officeart/2005/8/layout/cycle2"/>
    <dgm:cxn modelId="{E2A95F1A-A5B5-4CE9-9FAD-FAF709E65769}" type="presOf" srcId="{3411900F-3EA9-47DE-B35E-AC69694A2EE4}" destId="{619DB805-64C9-49FE-B510-59C1C37EE7ED}" srcOrd="0" destOrd="0" presId="urn:microsoft.com/office/officeart/2005/8/layout/cycle2"/>
    <dgm:cxn modelId="{F9AD6249-5397-4BE8-94F2-6850E4DE56DB}" type="presOf" srcId="{17999EB1-A9E7-419B-87B5-F24553F3CF50}" destId="{4E627DA6-42D9-4029-8049-F3BE8F5C810E}" srcOrd="1" destOrd="0" presId="urn:microsoft.com/office/officeart/2005/8/layout/cycle2"/>
    <dgm:cxn modelId="{35BEB56F-2B48-4632-AE0E-86D063849DD1}" type="presOf" srcId="{66B16A0C-ECFA-4449-92ED-436C5E13B557}" destId="{A72D92C0-23A3-4811-8E8E-E3FC48542BA8}" srcOrd="0" destOrd="0" presId="urn:microsoft.com/office/officeart/2005/8/layout/cycle2"/>
    <dgm:cxn modelId="{EFE6CA0D-F88B-48B1-8B93-D9E6C72EE126}" type="presParOf" srcId="{2ADEEB0D-B019-4F65-98A4-C5B8B193FB59}" destId="{DB379511-C9B0-44B4-A65B-560BEA8CD66A}" srcOrd="0" destOrd="0" presId="urn:microsoft.com/office/officeart/2005/8/layout/cycle2"/>
    <dgm:cxn modelId="{369BE276-EA03-4552-96C0-5ACEC8FEE2DA}" type="presParOf" srcId="{2ADEEB0D-B019-4F65-98A4-C5B8B193FB59}" destId="{0BAD1B19-AB0E-4F20-B22B-FD6881CAB06B}" srcOrd="1" destOrd="0" presId="urn:microsoft.com/office/officeart/2005/8/layout/cycle2"/>
    <dgm:cxn modelId="{A9CE5996-9B34-478B-AAB6-75DB8649BDD6}" type="presParOf" srcId="{0BAD1B19-AB0E-4F20-B22B-FD6881CAB06B}" destId="{4E627DA6-42D9-4029-8049-F3BE8F5C810E}" srcOrd="0" destOrd="0" presId="urn:microsoft.com/office/officeart/2005/8/layout/cycle2"/>
    <dgm:cxn modelId="{CBD4E837-271A-417D-B9DB-58BC41F56395}" type="presParOf" srcId="{2ADEEB0D-B019-4F65-98A4-C5B8B193FB59}" destId="{712422BE-863A-45D9-B627-3908D91052AF}" srcOrd="2" destOrd="0" presId="urn:microsoft.com/office/officeart/2005/8/layout/cycle2"/>
    <dgm:cxn modelId="{0FF61C00-58C9-4911-B562-F8ACA02FC0EF}" type="presParOf" srcId="{2ADEEB0D-B019-4F65-98A4-C5B8B193FB59}" destId="{2CEDA058-D769-4A46-B94B-9DBE4D5D1D4F}" srcOrd="3" destOrd="0" presId="urn:microsoft.com/office/officeart/2005/8/layout/cycle2"/>
    <dgm:cxn modelId="{48FBBF73-9F79-42CD-A7F5-70894B095567}" type="presParOf" srcId="{2CEDA058-D769-4A46-B94B-9DBE4D5D1D4F}" destId="{ED13445D-3DCB-4700-8BF3-D25A751CA7AA}" srcOrd="0" destOrd="0" presId="urn:microsoft.com/office/officeart/2005/8/layout/cycle2"/>
    <dgm:cxn modelId="{B797C82B-85A2-4520-9F9A-75F996FBD5BA}" type="presParOf" srcId="{2ADEEB0D-B019-4F65-98A4-C5B8B193FB59}" destId="{A72D92C0-23A3-4811-8E8E-E3FC48542BA8}" srcOrd="4" destOrd="0" presId="urn:microsoft.com/office/officeart/2005/8/layout/cycle2"/>
    <dgm:cxn modelId="{97122DDA-60B6-4968-BF93-62D8BD6F4355}" type="presParOf" srcId="{2ADEEB0D-B019-4F65-98A4-C5B8B193FB59}" destId="{619DB805-64C9-49FE-B510-59C1C37EE7ED}" srcOrd="5" destOrd="0" presId="urn:microsoft.com/office/officeart/2005/8/layout/cycle2"/>
    <dgm:cxn modelId="{B76C8BF1-A450-49A8-BED8-48AC32497EE4}" type="presParOf" srcId="{619DB805-64C9-49FE-B510-59C1C37EE7ED}" destId="{24BA5184-C53E-43E6-B203-25D9BD27189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95EE47-5CC2-4D52-9548-768C14937D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63FED55-7021-4A97-9FE0-7CEC2B06B5B7}">
      <dgm:prSet/>
      <dgm:spPr/>
      <dgm:t>
        <a:bodyPr/>
        <a:lstStyle/>
        <a:p>
          <a:pPr rtl="0"/>
          <a:r>
            <a:rPr lang="tr-TR" dirty="0" smtClean="0"/>
            <a:t>1. Bazı ergenler kendilerini yaşıtları kadar akıllı hissederler.</a:t>
          </a:r>
          <a:endParaRPr lang="tr-TR" dirty="0"/>
        </a:p>
      </dgm:t>
    </dgm:pt>
    <dgm:pt modelId="{6BD62F97-820C-47E4-9A5A-2A1CDFD8FB57}" type="parTrans" cxnId="{5710B5D8-C96F-4994-894E-971FC4EA858F}">
      <dgm:prSet/>
      <dgm:spPr/>
      <dgm:t>
        <a:bodyPr/>
        <a:lstStyle/>
        <a:p>
          <a:endParaRPr lang="tr-TR"/>
        </a:p>
      </dgm:t>
    </dgm:pt>
    <dgm:pt modelId="{C1AEC33D-28AF-4254-A03C-795CA3B37AF0}" type="sibTrans" cxnId="{5710B5D8-C96F-4994-894E-971FC4EA858F}">
      <dgm:prSet/>
      <dgm:spPr/>
      <dgm:t>
        <a:bodyPr/>
        <a:lstStyle/>
        <a:p>
          <a:endParaRPr lang="tr-TR"/>
        </a:p>
      </dgm:t>
    </dgm:pt>
    <dgm:pt modelId="{F12AD246-7392-4D53-B046-CF01E1CE0246}">
      <dgm:prSet/>
      <dgm:spPr/>
      <dgm:t>
        <a:bodyPr/>
        <a:lstStyle/>
        <a:p>
          <a:pPr rtl="0"/>
          <a:r>
            <a:rPr lang="tr-TR" dirty="0" smtClean="0"/>
            <a:t>2. Bazı ergenler,  görünümlerinden memnun değildirler.</a:t>
          </a:r>
          <a:endParaRPr lang="tr-TR" dirty="0"/>
        </a:p>
      </dgm:t>
    </dgm:pt>
    <dgm:pt modelId="{D005CC79-A31E-43DA-91D7-3B833EA3EC01}" type="parTrans" cxnId="{BD5F4DA2-0E1C-43DE-AB5D-506610037160}">
      <dgm:prSet/>
      <dgm:spPr/>
      <dgm:t>
        <a:bodyPr/>
        <a:lstStyle/>
        <a:p>
          <a:endParaRPr lang="tr-TR"/>
        </a:p>
      </dgm:t>
    </dgm:pt>
    <dgm:pt modelId="{F61AAFEB-7B9B-4F97-834C-36273F4AB732}" type="sibTrans" cxnId="{BD5F4DA2-0E1C-43DE-AB5D-506610037160}">
      <dgm:prSet/>
      <dgm:spPr/>
      <dgm:t>
        <a:bodyPr/>
        <a:lstStyle/>
        <a:p>
          <a:endParaRPr lang="tr-TR"/>
        </a:p>
      </dgm:t>
    </dgm:pt>
    <dgm:pt modelId="{D84525A5-95CF-4A2B-8069-17167EC1F361}">
      <dgm:prSet/>
      <dgm:spPr/>
      <dgm:t>
        <a:bodyPr/>
        <a:lstStyle/>
        <a:p>
          <a:pPr rtl="0"/>
          <a:r>
            <a:rPr lang="tr-TR" dirty="0" smtClean="0"/>
            <a:t>3. Bazı ergenler okul ödevlerini bitirmekte oldukça yavaştırlar.</a:t>
          </a:r>
          <a:endParaRPr lang="tr-TR" dirty="0"/>
        </a:p>
      </dgm:t>
    </dgm:pt>
    <dgm:pt modelId="{7C448F0C-2827-43DB-8758-732315097F25}" type="parTrans" cxnId="{D640957B-12CD-4C4F-BABD-9ACEB6BE9FBF}">
      <dgm:prSet/>
      <dgm:spPr/>
      <dgm:t>
        <a:bodyPr/>
        <a:lstStyle/>
        <a:p>
          <a:endParaRPr lang="tr-TR"/>
        </a:p>
      </dgm:t>
    </dgm:pt>
    <dgm:pt modelId="{ADB5910B-D4A8-4281-A6CE-42863FB98D06}" type="sibTrans" cxnId="{D640957B-12CD-4C4F-BABD-9ACEB6BE9FBF}">
      <dgm:prSet/>
      <dgm:spPr/>
      <dgm:t>
        <a:bodyPr/>
        <a:lstStyle/>
        <a:p>
          <a:endParaRPr lang="tr-TR"/>
        </a:p>
      </dgm:t>
    </dgm:pt>
    <dgm:pt modelId="{EAEE9D78-C2CA-4B6E-8E9C-9713F64E9806}">
      <dgm:prSet/>
      <dgm:spPr/>
      <dgm:t>
        <a:bodyPr/>
        <a:lstStyle/>
        <a:p>
          <a:pPr rtl="0"/>
          <a:r>
            <a:rPr lang="tr-TR" dirty="0" smtClean="0"/>
            <a:t>4. Bazı ergenler için arkadaş edinmek güçtür.</a:t>
          </a:r>
          <a:endParaRPr lang="tr-TR" dirty="0"/>
        </a:p>
      </dgm:t>
    </dgm:pt>
    <dgm:pt modelId="{866BDF01-228E-4614-B41E-60FF4D6FCDD7}" type="parTrans" cxnId="{B4FA4FFB-4498-495E-A52C-7E670CDB711E}">
      <dgm:prSet/>
      <dgm:spPr/>
      <dgm:t>
        <a:bodyPr/>
        <a:lstStyle/>
        <a:p>
          <a:endParaRPr lang="tr-TR"/>
        </a:p>
      </dgm:t>
    </dgm:pt>
    <dgm:pt modelId="{19606893-B761-4729-A7A3-0BB5A42CE4A5}" type="sibTrans" cxnId="{B4FA4FFB-4498-495E-A52C-7E670CDB711E}">
      <dgm:prSet/>
      <dgm:spPr/>
      <dgm:t>
        <a:bodyPr/>
        <a:lstStyle/>
        <a:p>
          <a:endParaRPr lang="tr-TR"/>
        </a:p>
      </dgm:t>
    </dgm:pt>
    <dgm:pt modelId="{A4E60CBD-FB52-4972-9F24-12F29E7D6B67}">
      <dgm:prSet/>
      <dgm:spPr/>
      <dgm:t>
        <a:bodyPr/>
        <a:lstStyle/>
        <a:p>
          <a:pPr rtl="0"/>
          <a:r>
            <a:rPr lang="tr-TR" dirty="0" smtClean="0"/>
            <a:t>5. Bazı ergenler bedenlerinin daha farklı olmasını dilerler.</a:t>
          </a:r>
          <a:endParaRPr lang="tr-TR" dirty="0"/>
        </a:p>
      </dgm:t>
    </dgm:pt>
    <dgm:pt modelId="{2379C0EE-082E-4B85-9B23-B772B40FB9E4}" type="parTrans" cxnId="{876B8B93-E6A0-4111-8FDD-4341EC728670}">
      <dgm:prSet/>
      <dgm:spPr/>
      <dgm:t>
        <a:bodyPr/>
        <a:lstStyle/>
        <a:p>
          <a:endParaRPr lang="tr-TR"/>
        </a:p>
      </dgm:t>
    </dgm:pt>
    <dgm:pt modelId="{46B01F2A-DA4B-4CAD-ACCF-011574BF4890}" type="sibTrans" cxnId="{876B8B93-E6A0-4111-8FDD-4341EC728670}">
      <dgm:prSet/>
      <dgm:spPr/>
      <dgm:t>
        <a:bodyPr/>
        <a:lstStyle/>
        <a:p>
          <a:endParaRPr lang="tr-TR"/>
        </a:p>
      </dgm:t>
    </dgm:pt>
    <dgm:pt modelId="{1F60E981-F593-4752-8A9B-8CD1935D4825}">
      <dgm:prSet/>
      <dgm:spPr/>
      <dgm:t>
        <a:bodyPr/>
        <a:lstStyle/>
        <a:p>
          <a:pPr rtl="0"/>
          <a:r>
            <a:rPr lang="tr-TR" dirty="0" smtClean="0"/>
            <a:t>6. Bazı ergenlerin pek çok arkadaşı vardır.</a:t>
          </a:r>
          <a:endParaRPr lang="tr-TR" dirty="0"/>
        </a:p>
      </dgm:t>
    </dgm:pt>
    <dgm:pt modelId="{F9E49609-5535-47B6-89AC-808CFEAD26F1}" type="parTrans" cxnId="{02AE8922-D3A3-4B76-95E2-9FC86448FD6C}">
      <dgm:prSet/>
      <dgm:spPr/>
      <dgm:t>
        <a:bodyPr/>
        <a:lstStyle/>
        <a:p>
          <a:endParaRPr lang="tr-TR"/>
        </a:p>
      </dgm:t>
    </dgm:pt>
    <dgm:pt modelId="{D7CB2DEE-A9F0-4FE1-9B74-883B37F76248}" type="sibTrans" cxnId="{02AE8922-D3A3-4B76-95E2-9FC86448FD6C}">
      <dgm:prSet/>
      <dgm:spPr/>
      <dgm:t>
        <a:bodyPr/>
        <a:lstStyle/>
        <a:p>
          <a:endParaRPr lang="tr-TR"/>
        </a:p>
      </dgm:t>
    </dgm:pt>
    <dgm:pt modelId="{9708E548-134B-4261-935C-2BC9C15D0425}" type="pres">
      <dgm:prSet presAssocID="{7695EE47-5CC2-4D52-9548-768C14937D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B82DBBA-DD65-47C1-AED3-DEDB455F577E}" type="pres">
      <dgm:prSet presAssocID="{463FED55-7021-4A97-9FE0-7CEC2B06B5B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3BF483-1D53-454D-BF3C-1F50C2BA8DF0}" type="pres">
      <dgm:prSet presAssocID="{C1AEC33D-28AF-4254-A03C-795CA3B37AF0}" presName="spacer" presStyleCnt="0"/>
      <dgm:spPr/>
    </dgm:pt>
    <dgm:pt modelId="{725E2BBD-3C8C-443A-BCC6-CB2B9ADE50C8}" type="pres">
      <dgm:prSet presAssocID="{F12AD246-7392-4D53-B046-CF01E1CE0246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FC3F93-C23D-440A-98B8-E4D55EDD0F7E}" type="pres">
      <dgm:prSet presAssocID="{F61AAFEB-7B9B-4F97-834C-36273F4AB732}" presName="spacer" presStyleCnt="0"/>
      <dgm:spPr/>
    </dgm:pt>
    <dgm:pt modelId="{8E049396-0157-49CC-8F27-E03A6DCDD379}" type="pres">
      <dgm:prSet presAssocID="{D84525A5-95CF-4A2B-8069-17167EC1F36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07B1E6-10F7-44DE-9F80-3BB7C19637D8}" type="pres">
      <dgm:prSet presAssocID="{ADB5910B-D4A8-4281-A6CE-42863FB98D06}" presName="spacer" presStyleCnt="0"/>
      <dgm:spPr/>
    </dgm:pt>
    <dgm:pt modelId="{C7E417D4-8AD7-4900-817B-40D5699FDE22}" type="pres">
      <dgm:prSet presAssocID="{EAEE9D78-C2CA-4B6E-8E9C-9713F64E980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213B30-3069-4CDC-AADA-4FEE6DF51B95}" type="pres">
      <dgm:prSet presAssocID="{19606893-B761-4729-A7A3-0BB5A42CE4A5}" presName="spacer" presStyleCnt="0"/>
      <dgm:spPr/>
    </dgm:pt>
    <dgm:pt modelId="{54DBB1E8-B030-4C21-82EC-38ED7D5FEC0A}" type="pres">
      <dgm:prSet presAssocID="{A4E60CBD-FB52-4972-9F24-12F29E7D6B67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49C452-640E-4BDC-822E-934A7CA506EE}" type="pres">
      <dgm:prSet presAssocID="{46B01F2A-DA4B-4CAD-ACCF-011574BF4890}" presName="spacer" presStyleCnt="0"/>
      <dgm:spPr/>
    </dgm:pt>
    <dgm:pt modelId="{82CF8AB2-7465-49A5-B063-BC74546D642E}" type="pres">
      <dgm:prSet presAssocID="{1F60E981-F593-4752-8A9B-8CD1935D482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915C045-4F8E-465E-9FAC-F84A01E33ED7}" type="presOf" srcId="{A4E60CBD-FB52-4972-9F24-12F29E7D6B67}" destId="{54DBB1E8-B030-4C21-82EC-38ED7D5FEC0A}" srcOrd="0" destOrd="0" presId="urn:microsoft.com/office/officeart/2005/8/layout/vList2"/>
    <dgm:cxn modelId="{D640957B-12CD-4C4F-BABD-9ACEB6BE9FBF}" srcId="{7695EE47-5CC2-4D52-9548-768C14937D65}" destId="{D84525A5-95CF-4A2B-8069-17167EC1F361}" srcOrd="2" destOrd="0" parTransId="{7C448F0C-2827-43DB-8758-732315097F25}" sibTransId="{ADB5910B-D4A8-4281-A6CE-42863FB98D06}"/>
    <dgm:cxn modelId="{BBAD906D-5D14-4610-B6CE-F09E96C4E410}" type="presOf" srcId="{EAEE9D78-C2CA-4B6E-8E9C-9713F64E9806}" destId="{C7E417D4-8AD7-4900-817B-40D5699FDE22}" srcOrd="0" destOrd="0" presId="urn:microsoft.com/office/officeart/2005/8/layout/vList2"/>
    <dgm:cxn modelId="{02AE8922-D3A3-4B76-95E2-9FC86448FD6C}" srcId="{7695EE47-5CC2-4D52-9548-768C14937D65}" destId="{1F60E981-F593-4752-8A9B-8CD1935D4825}" srcOrd="5" destOrd="0" parTransId="{F9E49609-5535-47B6-89AC-808CFEAD26F1}" sibTransId="{D7CB2DEE-A9F0-4FE1-9B74-883B37F76248}"/>
    <dgm:cxn modelId="{CE888430-6F43-46CE-BABC-FE919C53A8B4}" type="presOf" srcId="{F12AD246-7392-4D53-B046-CF01E1CE0246}" destId="{725E2BBD-3C8C-443A-BCC6-CB2B9ADE50C8}" srcOrd="0" destOrd="0" presId="urn:microsoft.com/office/officeart/2005/8/layout/vList2"/>
    <dgm:cxn modelId="{0CB1BC51-FF34-4469-B563-9A4699022F70}" type="presOf" srcId="{D84525A5-95CF-4A2B-8069-17167EC1F361}" destId="{8E049396-0157-49CC-8F27-E03A6DCDD379}" srcOrd="0" destOrd="0" presId="urn:microsoft.com/office/officeart/2005/8/layout/vList2"/>
    <dgm:cxn modelId="{30C20846-AE93-4AAB-BB95-FD69D5AB506A}" type="presOf" srcId="{7695EE47-5CC2-4D52-9548-768C14937D65}" destId="{9708E548-134B-4261-935C-2BC9C15D0425}" srcOrd="0" destOrd="0" presId="urn:microsoft.com/office/officeart/2005/8/layout/vList2"/>
    <dgm:cxn modelId="{F9B4239D-FB96-497C-85C1-37F99760053B}" type="presOf" srcId="{463FED55-7021-4A97-9FE0-7CEC2B06B5B7}" destId="{FB82DBBA-DD65-47C1-AED3-DEDB455F577E}" srcOrd="0" destOrd="0" presId="urn:microsoft.com/office/officeart/2005/8/layout/vList2"/>
    <dgm:cxn modelId="{B44EDE06-8820-4223-AA9F-4E5EC44D7C9E}" type="presOf" srcId="{1F60E981-F593-4752-8A9B-8CD1935D4825}" destId="{82CF8AB2-7465-49A5-B063-BC74546D642E}" srcOrd="0" destOrd="0" presId="urn:microsoft.com/office/officeart/2005/8/layout/vList2"/>
    <dgm:cxn modelId="{876B8B93-E6A0-4111-8FDD-4341EC728670}" srcId="{7695EE47-5CC2-4D52-9548-768C14937D65}" destId="{A4E60CBD-FB52-4972-9F24-12F29E7D6B67}" srcOrd="4" destOrd="0" parTransId="{2379C0EE-082E-4B85-9B23-B772B40FB9E4}" sibTransId="{46B01F2A-DA4B-4CAD-ACCF-011574BF4890}"/>
    <dgm:cxn modelId="{BD5F4DA2-0E1C-43DE-AB5D-506610037160}" srcId="{7695EE47-5CC2-4D52-9548-768C14937D65}" destId="{F12AD246-7392-4D53-B046-CF01E1CE0246}" srcOrd="1" destOrd="0" parTransId="{D005CC79-A31E-43DA-91D7-3B833EA3EC01}" sibTransId="{F61AAFEB-7B9B-4F97-834C-36273F4AB732}"/>
    <dgm:cxn modelId="{5710B5D8-C96F-4994-894E-971FC4EA858F}" srcId="{7695EE47-5CC2-4D52-9548-768C14937D65}" destId="{463FED55-7021-4A97-9FE0-7CEC2B06B5B7}" srcOrd="0" destOrd="0" parTransId="{6BD62F97-820C-47E4-9A5A-2A1CDFD8FB57}" sibTransId="{C1AEC33D-28AF-4254-A03C-795CA3B37AF0}"/>
    <dgm:cxn modelId="{B4FA4FFB-4498-495E-A52C-7E670CDB711E}" srcId="{7695EE47-5CC2-4D52-9548-768C14937D65}" destId="{EAEE9D78-C2CA-4B6E-8E9C-9713F64E9806}" srcOrd="3" destOrd="0" parTransId="{866BDF01-228E-4614-B41E-60FF4D6FCDD7}" sibTransId="{19606893-B761-4729-A7A3-0BB5A42CE4A5}"/>
    <dgm:cxn modelId="{3F12B6D0-1B8C-43CC-BCF2-E7CFFADDC611}" type="presParOf" srcId="{9708E548-134B-4261-935C-2BC9C15D0425}" destId="{FB82DBBA-DD65-47C1-AED3-DEDB455F577E}" srcOrd="0" destOrd="0" presId="urn:microsoft.com/office/officeart/2005/8/layout/vList2"/>
    <dgm:cxn modelId="{1F72199E-8846-4E9C-8BC3-C572FF17001A}" type="presParOf" srcId="{9708E548-134B-4261-935C-2BC9C15D0425}" destId="{1A3BF483-1D53-454D-BF3C-1F50C2BA8DF0}" srcOrd="1" destOrd="0" presId="urn:microsoft.com/office/officeart/2005/8/layout/vList2"/>
    <dgm:cxn modelId="{828EEDB2-3234-440D-B1B1-812C5B89326E}" type="presParOf" srcId="{9708E548-134B-4261-935C-2BC9C15D0425}" destId="{725E2BBD-3C8C-443A-BCC6-CB2B9ADE50C8}" srcOrd="2" destOrd="0" presId="urn:microsoft.com/office/officeart/2005/8/layout/vList2"/>
    <dgm:cxn modelId="{4279813A-50F0-40C2-AE10-E1384D394257}" type="presParOf" srcId="{9708E548-134B-4261-935C-2BC9C15D0425}" destId="{3CFC3F93-C23D-440A-98B8-E4D55EDD0F7E}" srcOrd="3" destOrd="0" presId="urn:microsoft.com/office/officeart/2005/8/layout/vList2"/>
    <dgm:cxn modelId="{54047E50-3478-47DF-A19C-221585E2E58E}" type="presParOf" srcId="{9708E548-134B-4261-935C-2BC9C15D0425}" destId="{8E049396-0157-49CC-8F27-E03A6DCDD379}" srcOrd="4" destOrd="0" presId="urn:microsoft.com/office/officeart/2005/8/layout/vList2"/>
    <dgm:cxn modelId="{53F26CB4-172B-4910-8368-71726BA41246}" type="presParOf" srcId="{9708E548-134B-4261-935C-2BC9C15D0425}" destId="{CD07B1E6-10F7-44DE-9F80-3BB7C19637D8}" srcOrd="5" destOrd="0" presId="urn:microsoft.com/office/officeart/2005/8/layout/vList2"/>
    <dgm:cxn modelId="{D0EA3F78-8AB6-42F2-93A0-1A9F9AE4EFCA}" type="presParOf" srcId="{9708E548-134B-4261-935C-2BC9C15D0425}" destId="{C7E417D4-8AD7-4900-817B-40D5699FDE22}" srcOrd="6" destOrd="0" presId="urn:microsoft.com/office/officeart/2005/8/layout/vList2"/>
    <dgm:cxn modelId="{5F403DDD-983B-4E26-9C91-73A2F2E57D56}" type="presParOf" srcId="{9708E548-134B-4261-935C-2BC9C15D0425}" destId="{36213B30-3069-4CDC-AADA-4FEE6DF51B95}" srcOrd="7" destOrd="0" presId="urn:microsoft.com/office/officeart/2005/8/layout/vList2"/>
    <dgm:cxn modelId="{25DD9E30-5FF4-4FCC-934D-97000FFEC316}" type="presParOf" srcId="{9708E548-134B-4261-935C-2BC9C15D0425}" destId="{54DBB1E8-B030-4C21-82EC-38ED7D5FEC0A}" srcOrd="8" destOrd="0" presId="urn:microsoft.com/office/officeart/2005/8/layout/vList2"/>
    <dgm:cxn modelId="{5EF64B37-27B2-4595-9DE1-D452CB30A98E}" type="presParOf" srcId="{9708E548-134B-4261-935C-2BC9C15D0425}" destId="{A649C452-640E-4BDC-822E-934A7CA506EE}" srcOrd="9" destOrd="0" presId="urn:microsoft.com/office/officeart/2005/8/layout/vList2"/>
    <dgm:cxn modelId="{F4CA8F28-7A0E-4D49-AD71-48E5C12ACA77}" type="presParOf" srcId="{9708E548-134B-4261-935C-2BC9C15D0425}" destId="{82CF8AB2-7465-49A5-B063-BC74546D642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4136776-4AFE-4334-8F59-A0E3EE8ADE24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831BA78C-0106-4703-92DB-802633D18E97}">
      <dgm:prSet custT="1"/>
      <dgm:spPr/>
      <dgm:t>
        <a:bodyPr/>
        <a:lstStyle/>
        <a:p>
          <a:pPr rtl="0"/>
          <a:r>
            <a:rPr lang="tr-TR" sz="1800" dirty="0" smtClean="0"/>
            <a:t>1.Eğitsel yeterlik</a:t>
          </a:r>
          <a:endParaRPr lang="tr-TR" sz="1800" dirty="0"/>
        </a:p>
      </dgm:t>
    </dgm:pt>
    <dgm:pt modelId="{FE646A30-288A-4F63-8574-1B053399321D}" type="parTrans" cxnId="{FE3AB8C4-CC62-4F05-9169-BB03297F6AED}">
      <dgm:prSet/>
      <dgm:spPr/>
      <dgm:t>
        <a:bodyPr/>
        <a:lstStyle/>
        <a:p>
          <a:endParaRPr lang="tr-TR"/>
        </a:p>
      </dgm:t>
    </dgm:pt>
    <dgm:pt modelId="{7288B814-8F24-4257-A5B4-F6F6BF4D6236}" type="sibTrans" cxnId="{FE3AB8C4-CC62-4F05-9169-BB03297F6AED}">
      <dgm:prSet/>
      <dgm:spPr/>
      <dgm:t>
        <a:bodyPr/>
        <a:lstStyle/>
        <a:p>
          <a:endParaRPr lang="tr-TR"/>
        </a:p>
      </dgm:t>
    </dgm:pt>
    <dgm:pt modelId="{1C3AC78A-5746-494E-A3AE-3B9556402DC7}">
      <dgm:prSet custT="1"/>
      <dgm:spPr/>
      <dgm:t>
        <a:bodyPr/>
        <a:lstStyle/>
        <a:p>
          <a:pPr rtl="0"/>
          <a:r>
            <a:rPr lang="tr-TR" sz="1800" dirty="0" smtClean="0"/>
            <a:t>2. Fiziksel yeterlik</a:t>
          </a:r>
          <a:endParaRPr lang="tr-TR" sz="1800" dirty="0"/>
        </a:p>
      </dgm:t>
    </dgm:pt>
    <dgm:pt modelId="{EBD9D7DE-5224-41C9-95D5-B12D9D48EFBF}" type="parTrans" cxnId="{1AFF06F4-1383-4DE4-895C-A11960C566EC}">
      <dgm:prSet/>
      <dgm:spPr/>
      <dgm:t>
        <a:bodyPr/>
        <a:lstStyle/>
        <a:p>
          <a:endParaRPr lang="tr-TR"/>
        </a:p>
      </dgm:t>
    </dgm:pt>
    <dgm:pt modelId="{0068F7FC-A525-448E-A112-BA0B3142E4B7}" type="sibTrans" cxnId="{1AFF06F4-1383-4DE4-895C-A11960C566EC}">
      <dgm:prSet/>
      <dgm:spPr/>
      <dgm:t>
        <a:bodyPr/>
        <a:lstStyle/>
        <a:p>
          <a:endParaRPr lang="tr-TR"/>
        </a:p>
      </dgm:t>
    </dgm:pt>
    <dgm:pt modelId="{0BF1B637-684F-4E99-9B53-0516F162336E}">
      <dgm:prSet custT="1"/>
      <dgm:spPr/>
      <dgm:t>
        <a:bodyPr/>
        <a:lstStyle/>
        <a:p>
          <a:pPr rtl="0"/>
          <a:r>
            <a:rPr lang="tr-TR" sz="1800" dirty="0" smtClean="0"/>
            <a:t>3. Eğitsel yeterlik</a:t>
          </a:r>
          <a:endParaRPr lang="tr-TR" sz="1800" dirty="0"/>
        </a:p>
      </dgm:t>
    </dgm:pt>
    <dgm:pt modelId="{757081A3-9EF8-4AF6-BFDD-569D7A339BFF}" type="parTrans" cxnId="{2D1B84CF-B235-4FDA-8A49-AE14944D51D2}">
      <dgm:prSet/>
      <dgm:spPr/>
      <dgm:t>
        <a:bodyPr/>
        <a:lstStyle/>
        <a:p>
          <a:endParaRPr lang="tr-TR"/>
        </a:p>
      </dgm:t>
    </dgm:pt>
    <dgm:pt modelId="{BB213E35-1B51-43E6-9143-4252A4C98995}" type="sibTrans" cxnId="{2D1B84CF-B235-4FDA-8A49-AE14944D51D2}">
      <dgm:prSet/>
      <dgm:spPr/>
      <dgm:t>
        <a:bodyPr/>
        <a:lstStyle/>
        <a:p>
          <a:endParaRPr lang="tr-TR"/>
        </a:p>
      </dgm:t>
    </dgm:pt>
    <dgm:pt modelId="{0CF735BD-B880-4714-9B7B-CFE872818009}">
      <dgm:prSet custT="1"/>
      <dgm:spPr/>
      <dgm:t>
        <a:bodyPr/>
        <a:lstStyle/>
        <a:p>
          <a:pPr rtl="0"/>
          <a:r>
            <a:rPr lang="tr-TR" sz="1800" dirty="0" smtClean="0"/>
            <a:t>4. Sosyal kabul</a:t>
          </a:r>
          <a:endParaRPr lang="tr-TR" sz="1800" dirty="0"/>
        </a:p>
      </dgm:t>
    </dgm:pt>
    <dgm:pt modelId="{AA3DB424-E4AD-467F-A097-39067B72A98B}" type="parTrans" cxnId="{C5572BF8-B683-4074-8A3A-2584CB133331}">
      <dgm:prSet/>
      <dgm:spPr/>
      <dgm:t>
        <a:bodyPr/>
        <a:lstStyle/>
        <a:p>
          <a:endParaRPr lang="tr-TR"/>
        </a:p>
      </dgm:t>
    </dgm:pt>
    <dgm:pt modelId="{D03030DF-437C-49FA-B1C8-034CEC7C4E07}" type="sibTrans" cxnId="{C5572BF8-B683-4074-8A3A-2584CB133331}">
      <dgm:prSet/>
      <dgm:spPr/>
      <dgm:t>
        <a:bodyPr/>
        <a:lstStyle/>
        <a:p>
          <a:endParaRPr lang="tr-TR"/>
        </a:p>
      </dgm:t>
    </dgm:pt>
    <dgm:pt modelId="{BB270DB9-EAA6-4B42-9CB5-62D22581D206}">
      <dgm:prSet custT="1"/>
      <dgm:spPr/>
      <dgm:t>
        <a:bodyPr/>
        <a:lstStyle/>
        <a:p>
          <a:pPr rtl="0"/>
          <a:r>
            <a:rPr lang="tr-TR" sz="1800" dirty="0" smtClean="0"/>
            <a:t>5. Fiziksel yeterlik</a:t>
          </a:r>
          <a:endParaRPr lang="tr-TR" sz="1800" dirty="0"/>
        </a:p>
      </dgm:t>
    </dgm:pt>
    <dgm:pt modelId="{F8038C1C-3B23-4723-97B1-BC9A41958CF7}" type="parTrans" cxnId="{0359C89E-A631-4207-AFFC-017E8FD88EC8}">
      <dgm:prSet/>
      <dgm:spPr/>
      <dgm:t>
        <a:bodyPr/>
        <a:lstStyle/>
        <a:p>
          <a:endParaRPr lang="tr-TR"/>
        </a:p>
      </dgm:t>
    </dgm:pt>
    <dgm:pt modelId="{5395E8D6-5B5C-4390-A04B-DDF90AA34D08}" type="sibTrans" cxnId="{0359C89E-A631-4207-AFFC-017E8FD88EC8}">
      <dgm:prSet/>
      <dgm:spPr/>
      <dgm:t>
        <a:bodyPr/>
        <a:lstStyle/>
        <a:p>
          <a:endParaRPr lang="tr-TR"/>
        </a:p>
      </dgm:t>
    </dgm:pt>
    <dgm:pt modelId="{0A592D73-1F56-413A-AC34-1CCAAE22D06C}">
      <dgm:prSet custT="1"/>
      <dgm:spPr/>
      <dgm:t>
        <a:bodyPr/>
        <a:lstStyle/>
        <a:p>
          <a:pPr rtl="0"/>
          <a:r>
            <a:rPr lang="tr-TR" sz="1800" dirty="0" smtClean="0"/>
            <a:t>6. Sosyal kabul</a:t>
          </a:r>
          <a:endParaRPr lang="tr-TR" sz="1800" dirty="0"/>
        </a:p>
      </dgm:t>
    </dgm:pt>
    <dgm:pt modelId="{1679423D-8211-413C-9FE7-0DE1F834E09A}" type="parTrans" cxnId="{51E0C8B8-C79F-40BE-9851-2F4F22AA6C0C}">
      <dgm:prSet/>
      <dgm:spPr/>
      <dgm:t>
        <a:bodyPr/>
        <a:lstStyle/>
        <a:p>
          <a:endParaRPr lang="tr-TR"/>
        </a:p>
      </dgm:t>
    </dgm:pt>
    <dgm:pt modelId="{80AEB166-65AD-4FDE-B58B-3DE7C241CE8E}" type="sibTrans" cxnId="{51E0C8B8-C79F-40BE-9851-2F4F22AA6C0C}">
      <dgm:prSet/>
      <dgm:spPr/>
      <dgm:t>
        <a:bodyPr/>
        <a:lstStyle/>
        <a:p>
          <a:endParaRPr lang="tr-TR"/>
        </a:p>
      </dgm:t>
    </dgm:pt>
    <dgm:pt modelId="{43DF2402-6D46-439F-B46E-ACA9DA6A893C}" type="pres">
      <dgm:prSet presAssocID="{A4136776-4AFE-4334-8F59-A0E3EE8ADE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E5F6D03-ED09-4925-BCC5-5BD49E25F2C0}" type="pres">
      <dgm:prSet presAssocID="{831BA78C-0106-4703-92DB-802633D18E9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CE89E4D-79FC-4570-9F52-552694A3F45B}" type="pres">
      <dgm:prSet presAssocID="{7288B814-8F24-4257-A5B4-F6F6BF4D6236}" presName="spacer" presStyleCnt="0"/>
      <dgm:spPr/>
    </dgm:pt>
    <dgm:pt modelId="{C5168E37-88BF-47C3-88AE-27EC79D1EDBC}" type="pres">
      <dgm:prSet presAssocID="{1C3AC78A-5746-494E-A3AE-3B9556402DC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951DA4-07F8-4CD3-ABAC-D73E1305F45D}" type="pres">
      <dgm:prSet presAssocID="{0068F7FC-A525-448E-A112-BA0B3142E4B7}" presName="spacer" presStyleCnt="0"/>
      <dgm:spPr/>
    </dgm:pt>
    <dgm:pt modelId="{74839BAB-0B8F-4BAA-9F7E-F28D01B2ABCA}" type="pres">
      <dgm:prSet presAssocID="{0BF1B637-684F-4E99-9B53-0516F162336E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66A9DB-D0AC-4B71-930F-A01246988C12}" type="pres">
      <dgm:prSet presAssocID="{BB213E35-1B51-43E6-9143-4252A4C98995}" presName="spacer" presStyleCnt="0"/>
      <dgm:spPr/>
    </dgm:pt>
    <dgm:pt modelId="{4DEBE69C-C276-4A84-80F7-0A54929F9087}" type="pres">
      <dgm:prSet presAssocID="{0CF735BD-B880-4714-9B7B-CFE872818009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C08600-BE70-49B4-B540-733A59A7FFD0}" type="pres">
      <dgm:prSet presAssocID="{D03030DF-437C-49FA-B1C8-034CEC7C4E07}" presName="spacer" presStyleCnt="0"/>
      <dgm:spPr/>
    </dgm:pt>
    <dgm:pt modelId="{76E006AA-60FB-4DEA-8288-DF6703300D9F}" type="pres">
      <dgm:prSet presAssocID="{BB270DB9-EAA6-4B42-9CB5-62D22581D20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CB87E8-9040-45F8-A60F-1FD995AF3914}" type="pres">
      <dgm:prSet presAssocID="{5395E8D6-5B5C-4390-A04B-DDF90AA34D08}" presName="spacer" presStyleCnt="0"/>
      <dgm:spPr/>
    </dgm:pt>
    <dgm:pt modelId="{804BE49F-F8A6-430B-A65E-FD80D8AA455C}" type="pres">
      <dgm:prSet presAssocID="{0A592D73-1F56-413A-AC34-1CCAAE22D06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359C89E-A631-4207-AFFC-017E8FD88EC8}" srcId="{A4136776-4AFE-4334-8F59-A0E3EE8ADE24}" destId="{BB270DB9-EAA6-4B42-9CB5-62D22581D206}" srcOrd="4" destOrd="0" parTransId="{F8038C1C-3B23-4723-97B1-BC9A41958CF7}" sibTransId="{5395E8D6-5B5C-4390-A04B-DDF90AA34D08}"/>
    <dgm:cxn modelId="{FE3AB8C4-CC62-4F05-9169-BB03297F6AED}" srcId="{A4136776-4AFE-4334-8F59-A0E3EE8ADE24}" destId="{831BA78C-0106-4703-92DB-802633D18E97}" srcOrd="0" destOrd="0" parTransId="{FE646A30-288A-4F63-8574-1B053399321D}" sibTransId="{7288B814-8F24-4257-A5B4-F6F6BF4D6236}"/>
    <dgm:cxn modelId="{C5572BF8-B683-4074-8A3A-2584CB133331}" srcId="{A4136776-4AFE-4334-8F59-A0E3EE8ADE24}" destId="{0CF735BD-B880-4714-9B7B-CFE872818009}" srcOrd="3" destOrd="0" parTransId="{AA3DB424-E4AD-467F-A097-39067B72A98B}" sibTransId="{D03030DF-437C-49FA-B1C8-034CEC7C4E07}"/>
    <dgm:cxn modelId="{F290E00B-C305-4966-854D-8274A4A8B242}" type="presOf" srcId="{831BA78C-0106-4703-92DB-802633D18E97}" destId="{1E5F6D03-ED09-4925-BCC5-5BD49E25F2C0}" srcOrd="0" destOrd="0" presId="urn:microsoft.com/office/officeart/2005/8/layout/vList2"/>
    <dgm:cxn modelId="{B7ABFA81-827E-4664-B24B-2041726881E7}" type="presOf" srcId="{BB270DB9-EAA6-4B42-9CB5-62D22581D206}" destId="{76E006AA-60FB-4DEA-8288-DF6703300D9F}" srcOrd="0" destOrd="0" presId="urn:microsoft.com/office/officeart/2005/8/layout/vList2"/>
    <dgm:cxn modelId="{1AFF06F4-1383-4DE4-895C-A11960C566EC}" srcId="{A4136776-4AFE-4334-8F59-A0E3EE8ADE24}" destId="{1C3AC78A-5746-494E-A3AE-3B9556402DC7}" srcOrd="1" destOrd="0" parTransId="{EBD9D7DE-5224-41C9-95D5-B12D9D48EFBF}" sibTransId="{0068F7FC-A525-448E-A112-BA0B3142E4B7}"/>
    <dgm:cxn modelId="{3977EEDA-4511-498B-8BE7-F2CCE97219E6}" type="presOf" srcId="{0A592D73-1F56-413A-AC34-1CCAAE22D06C}" destId="{804BE49F-F8A6-430B-A65E-FD80D8AA455C}" srcOrd="0" destOrd="0" presId="urn:microsoft.com/office/officeart/2005/8/layout/vList2"/>
    <dgm:cxn modelId="{9E597A8F-E934-4E63-8327-6460378EDA3F}" type="presOf" srcId="{A4136776-4AFE-4334-8F59-A0E3EE8ADE24}" destId="{43DF2402-6D46-439F-B46E-ACA9DA6A893C}" srcOrd="0" destOrd="0" presId="urn:microsoft.com/office/officeart/2005/8/layout/vList2"/>
    <dgm:cxn modelId="{C64F3139-0E8C-4371-9FD2-689355A5C419}" type="presOf" srcId="{0CF735BD-B880-4714-9B7B-CFE872818009}" destId="{4DEBE69C-C276-4A84-80F7-0A54929F9087}" srcOrd="0" destOrd="0" presId="urn:microsoft.com/office/officeart/2005/8/layout/vList2"/>
    <dgm:cxn modelId="{BC460ECA-C9D8-464E-8A6F-C166338D50AE}" type="presOf" srcId="{1C3AC78A-5746-494E-A3AE-3B9556402DC7}" destId="{C5168E37-88BF-47C3-88AE-27EC79D1EDBC}" srcOrd="0" destOrd="0" presId="urn:microsoft.com/office/officeart/2005/8/layout/vList2"/>
    <dgm:cxn modelId="{51E0C8B8-C79F-40BE-9851-2F4F22AA6C0C}" srcId="{A4136776-4AFE-4334-8F59-A0E3EE8ADE24}" destId="{0A592D73-1F56-413A-AC34-1CCAAE22D06C}" srcOrd="5" destOrd="0" parTransId="{1679423D-8211-413C-9FE7-0DE1F834E09A}" sibTransId="{80AEB166-65AD-4FDE-B58B-3DE7C241CE8E}"/>
    <dgm:cxn modelId="{F35FE11B-E290-4318-93FD-789B77B5D92E}" type="presOf" srcId="{0BF1B637-684F-4E99-9B53-0516F162336E}" destId="{74839BAB-0B8F-4BAA-9F7E-F28D01B2ABCA}" srcOrd="0" destOrd="0" presId="urn:microsoft.com/office/officeart/2005/8/layout/vList2"/>
    <dgm:cxn modelId="{2D1B84CF-B235-4FDA-8A49-AE14944D51D2}" srcId="{A4136776-4AFE-4334-8F59-A0E3EE8ADE24}" destId="{0BF1B637-684F-4E99-9B53-0516F162336E}" srcOrd="2" destOrd="0" parTransId="{757081A3-9EF8-4AF6-BFDD-569D7A339BFF}" sibTransId="{BB213E35-1B51-43E6-9143-4252A4C98995}"/>
    <dgm:cxn modelId="{C6CD534C-415A-4F4C-9877-87137F1C702E}" type="presParOf" srcId="{43DF2402-6D46-439F-B46E-ACA9DA6A893C}" destId="{1E5F6D03-ED09-4925-BCC5-5BD49E25F2C0}" srcOrd="0" destOrd="0" presId="urn:microsoft.com/office/officeart/2005/8/layout/vList2"/>
    <dgm:cxn modelId="{175B6259-F2CD-4E91-80C4-AEFB0A7D4C63}" type="presParOf" srcId="{43DF2402-6D46-439F-B46E-ACA9DA6A893C}" destId="{FCE89E4D-79FC-4570-9F52-552694A3F45B}" srcOrd="1" destOrd="0" presId="urn:microsoft.com/office/officeart/2005/8/layout/vList2"/>
    <dgm:cxn modelId="{21DF8B48-5C3E-49AA-B099-E24B90451ADF}" type="presParOf" srcId="{43DF2402-6D46-439F-B46E-ACA9DA6A893C}" destId="{C5168E37-88BF-47C3-88AE-27EC79D1EDBC}" srcOrd="2" destOrd="0" presId="urn:microsoft.com/office/officeart/2005/8/layout/vList2"/>
    <dgm:cxn modelId="{0DBB151D-E73F-4AC8-B8F1-B4392F58C058}" type="presParOf" srcId="{43DF2402-6D46-439F-B46E-ACA9DA6A893C}" destId="{9E951DA4-07F8-4CD3-ABAC-D73E1305F45D}" srcOrd="3" destOrd="0" presId="urn:microsoft.com/office/officeart/2005/8/layout/vList2"/>
    <dgm:cxn modelId="{4876F712-4D01-41E2-A686-E8B475E6F48C}" type="presParOf" srcId="{43DF2402-6D46-439F-B46E-ACA9DA6A893C}" destId="{74839BAB-0B8F-4BAA-9F7E-F28D01B2ABCA}" srcOrd="4" destOrd="0" presId="urn:microsoft.com/office/officeart/2005/8/layout/vList2"/>
    <dgm:cxn modelId="{3F45A1DB-4BB0-4E4D-A2D6-BC99E28FC6E5}" type="presParOf" srcId="{43DF2402-6D46-439F-B46E-ACA9DA6A893C}" destId="{AB66A9DB-D0AC-4B71-930F-A01246988C12}" srcOrd="5" destOrd="0" presId="urn:microsoft.com/office/officeart/2005/8/layout/vList2"/>
    <dgm:cxn modelId="{F741453B-5F01-469D-9F07-DD90AC68D513}" type="presParOf" srcId="{43DF2402-6D46-439F-B46E-ACA9DA6A893C}" destId="{4DEBE69C-C276-4A84-80F7-0A54929F9087}" srcOrd="6" destOrd="0" presId="urn:microsoft.com/office/officeart/2005/8/layout/vList2"/>
    <dgm:cxn modelId="{A448D49A-9A25-4EED-A4E9-4410E3AD3E3F}" type="presParOf" srcId="{43DF2402-6D46-439F-B46E-ACA9DA6A893C}" destId="{D5C08600-BE70-49B4-B540-733A59A7FFD0}" srcOrd="7" destOrd="0" presId="urn:microsoft.com/office/officeart/2005/8/layout/vList2"/>
    <dgm:cxn modelId="{914B2701-CC80-4AC7-85D0-78931E7FAAE8}" type="presParOf" srcId="{43DF2402-6D46-439F-B46E-ACA9DA6A893C}" destId="{76E006AA-60FB-4DEA-8288-DF6703300D9F}" srcOrd="8" destOrd="0" presId="urn:microsoft.com/office/officeart/2005/8/layout/vList2"/>
    <dgm:cxn modelId="{1801835B-EC7C-492A-9A52-3C8026CF833B}" type="presParOf" srcId="{43DF2402-6D46-439F-B46E-ACA9DA6A893C}" destId="{F0CB87E8-9040-45F8-A60F-1FD995AF3914}" srcOrd="9" destOrd="0" presId="urn:microsoft.com/office/officeart/2005/8/layout/vList2"/>
    <dgm:cxn modelId="{51EFF924-B8C4-4AC9-8217-7A4331D09A57}" type="presParOf" srcId="{43DF2402-6D46-439F-B46E-ACA9DA6A893C}" destId="{804BE49F-F8A6-430B-A65E-FD80D8AA455C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98DE2-A22C-4BEB-909B-42C58F11B76D}">
      <dsp:nvSpPr>
        <dsp:cNvPr id="0" name=""/>
        <dsp:cNvSpPr/>
      </dsp:nvSpPr>
      <dsp:spPr>
        <a:xfrm>
          <a:off x="1395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Ölçme </a:t>
          </a:r>
          <a:endParaRPr lang="tr-TR" sz="1500" kern="1200" dirty="0"/>
        </a:p>
      </dsp:txBody>
      <dsp:txXfrm>
        <a:off x="24879" y="169397"/>
        <a:ext cx="1556655" cy="754843"/>
      </dsp:txXfrm>
    </dsp:sp>
    <dsp:sp modelId="{5EC9D796-2B49-433E-81D1-C5E6F89E87C8}">
      <dsp:nvSpPr>
        <dsp:cNvPr id="0" name=""/>
        <dsp:cNvSpPr/>
      </dsp:nvSpPr>
      <dsp:spPr>
        <a:xfrm>
          <a:off x="161757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79DC4-D111-480F-BBE1-93C791E66E34}">
      <dsp:nvSpPr>
        <dsp:cNvPr id="0" name=""/>
        <dsp:cNvSpPr/>
      </dsp:nvSpPr>
      <dsp:spPr>
        <a:xfrm>
          <a:off x="322119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Doğrudan ölçme</a:t>
          </a:r>
        </a:p>
      </dsp:txBody>
      <dsp:txXfrm>
        <a:off x="345603" y="1171661"/>
        <a:ext cx="1235930" cy="754843"/>
      </dsp:txXfrm>
    </dsp:sp>
    <dsp:sp modelId="{7F95EA02-1C34-42C7-A682-214DC31D39C9}">
      <dsp:nvSpPr>
        <dsp:cNvPr id="0" name=""/>
        <dsp:cNvSpPr/>
      </dsp:nvSpPr>
      <dsp:spPr>
        <a:xfrm>
          <a:off x="161757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C9B6A-B02C-4331-905B-B88870651788}">
      <dsp:nvSpPr>
        <dsp:cNvPr id="0" name=""/>
        <dsp:cNvSpPr/>
      </dsp:nvSpPr>
      <dsp:spPr>
        <a:xfrm>
          <a:off x="322119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Dolaylı ölçme</a:t>
          </a:r>
          <a:endParaRPr lang="tr-TR" sz="1600" kern="1200" dirty="0"/>
        </a:p>
      </dsp:txBody>
      <dsp:txXfrm>
        <a:off x="345603" y="2173926"/>
        <a:ext cx="1235930" cy="754843"/>
      </dsp:txXfrm>
    </dsp:sp>
    <dsp:sp modelId="{12F2212B-F1C2-4017-BC80-7DFCCD73B16D}">
      <dsp:nvSpPr>
        <dsp:cNvPr id="0" name=""/>
        <dsp:cNvSpPr/>
      </dsp:nvSpPr>
      <dsp:spPr>
        <a:xfrm>
          <a:off x="161757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45757-27B3-4778-A6B8-61324BF9E151}">
      <dsp:nvSpPr>
        <dsp:cNvPr id="0" name=""/>
        <dsp:cNvSpPr/>
      </dsp:nvSpPr>
      <dsp:spPr>
        <a:xfrm>
          <a:off x="322119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Türetilmiş ölçme</a:t>
          </a:r>
          <a:endParaRPr lang="tr-TR" sz="1600" kern="1200" dirty="0"/>
        </a:p>
      </dsp:txBody>
      <dsp:txXfrm>
        <a:off x="345603" y="3176190"/>
        <a:ext cx="1235930" cy="754843"/>
      </dsp:txXfrm>
    </dsp:sp>
    <dsp:sp modelId="{84D861F2-B472-4557-AA57-CE3B9BE2726D}">
      <dsp:nvSpPr>
        <dsp:cNvPr id="0" name=""/>
        <dsp:cNvSpPr/>
      </dsp:nvSpPr>
      <dsp:spPr>
        <a:xfrm>
          <a:off x="2005924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Birim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(eşitlik, genellik, kullanışlılık) </a:t>
          </a:r>
          <a:endParaRPr lang="tr-TR" sz="1500" kern="1200" dirty="0"/>
        </a:p>
      </dsp:txBody>
      <dsp:txXfrm>
        <a:off x="2029408" y="169397"/>
        <a:ext cx="1556655" cy="754843"/>
      </dsp:txXfrm>
    </dsp:sp>
    <dsp:sp modelId="{C9A5AA51-14BC-4DE2-8D42-48796068A4C9}">
      <dsp:nvSpPr>
        <dsp:cNvPr id="0" name=""/>
        <dsp:cNvSpPr/>
      </dsp:nvSpPr>
      <dsp:spPr>
        <a:xfrm>
          <a:off x="2166286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7958C-1556-4123-B73C-9E8E64AF5B4D}">
      <dsp:nvSpPr>
        <dsp:cNvPr id="0" name=""/>
        <dsp:cNvSpPr/>
      </dsp:nvSpPr>
      <dsp:spPr>
        <a:xfrm>
          <a:off x="2326648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Doğal birim</a:t>
          </a:r>
          <a:endParaRPr lang="tr-TR" sz="1600" kern="1200" dirty="0"/>
        </a:p>
      </dsp:txBody>
      <dsp:txXfrm>
        <a:off x="2350132" y="1171661"/>
        <a:ext cx="1235930" cy="754843"/>
      </dsp:txXfrm>
    </dsp:sp>
    <dsp:sp modelId="{6C4C59E2-B38B-45FA-97B1-D95A526AA194}">
      <dsp:nvSpPr>
        <dsp:cNvPr id="0" name=""/>
        <dsp:cNvSpPr/>
      </dsp:nvSpPr>
      <dsp:spPr>
        <a:xfrm>
          <a:off x="2166286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ACDA4C-E72A-46B2-8BBF-4AC4CABB1687}">
      <dsp:nvSpPr>
        <dsp:cNvPr id="0" name=""/>
        <dsp:cNvSpPr/>
      </dsp:nvSpPr>
      <dsp:spPr>
        <a:xfrm>
          <a:off x="2326648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Yapay (tanımlanmış) birim</a:t>
          </a:r>
          <a:endParaRPr lang="tr-TR" sz="1600" kern="1200" dirty="0"/>
        </a:p>
      </dsp:txBody>
      <dsp:txXfrm>
        <a:off x="2350132" y="2173926"/>
        <a:ext cx="1235930" cy="754843"/>
      </dsp:txXfrm>
    </dsp:sp>
    <dsp:sp modelId="{08F69759-B401-4446-907C-177AE3741995}">
      <dsp:nvSpPr>
        <dsp:cNvPr id="0" name=""/>
        <dsp:cNvSpPr/>
      </dsp:nvSpPr>
      <dsp:spPr>
        <a:xfrm>
          <a:off x="2166286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26BC5-DBCF-45C5-9182-BBFA241E3596}">
      <dsp:nvSpPr>
        <dsp:cNvPr id="0" name=""/>
        <dsp:cNvSpPr/>
      </dsp:nvSpPr>
      <dsp:spPr>
        <a:xfrm>
          <a:off x="2326648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Türetilmiş birim</a:t>
          </a:r>
          <a:endParaRPr lang="tr-TR" sz="1600" kern="1200" dirty="0"/>
        </a:p>
      </dsp:txBody>
      <dsp:txXfrm>
        <a:off x="2350132" y="3176190"/>
        <a:ext cx="1235930" cy="754843"/>
      </dsp:txXfrm>
    </dsp:sp>
    <dsp:sp modelId="{9E4DA9EA-D4C6-43A7-8FF4-0CBC4A961CA5}">
      <dsp:nvSpPr>
        <dsp:cNvPr id="0" name=""/>
        <dsp:cNvSpPr/>
      </dsp:nvSpPr>
      <dsp:spPr>
        <a:xfrm>
          <a:off x="4010452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Ölçmede sıfır</a:t>
          </a:r>
          <a:endParaRPr lang="tr-TR" sz="1500" kern="1200" dirty="0"/>
        </a:p>
      </dsp:txBody>
      <dsp:txXfrm>
        <a:off x="4033936" y="169397"/>
        <a:ext cx="1556655" cy="754843"/>
      </dsp:txXfrm>
    </dsp:sp>
    <dsp:sp modelId="{A5BA89D4-2734-40A2-ADC3-EEDFC84FBCB1}">
      <dsp:nvSpPr>
        <dsp:cNvPr id="0" name=""/>
        <dsp:cNvSpPr/>
      </dsp:nvSpPr>
      <dsp:spPr>
        <a:xfrm>
          <a:off x="4170815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D7D5E-7E2E-4E2D-96AC-4965C17544FB}">
      <dsp:nvSpPr>
        <dsp:cNvPr id="0" name=""/>
        <dsp:cNvSpPr/>
      </dsp:nvSpPr>
      <dsp:spPr>
        <a:xfrm>
          <a:off x="4331177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Gerçek (doğal, mutlak) sıfır</a:t>
          </a:r>
          <a:endParaRPr lang="tr-TR" sz="1600" kern="1200" dirty="0"/>
        </a:p>
      </dsp:txBody>
      <dsp:txXfrm>
        <a:off x="4354661" y="1171661"/>
        <a:ext cx="1235930" cy="754843"/>
      </dsp:txXfrm>
    </dsp:sp>
    <dsp:sp modelId="{5ECD6BD5-0A71-4F2C-82D4-B231E8E84CC1}">
      <dsp:nvSpPr>
        <dsp:cNvPr id="0" name=""/>
        <dsp:cNvSpPr/>
      </dsp:nvSpPr>
      <dsp:spPr>
        <a:xfrm>
          <a:off x="4170815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059FB-07F2-41F4-9358-99E9B24AC9CF}">
      <dsp:nvSpPr>
        <dsp:cNvPr id="0" name=""/>
        <dsp:cNvSpPr/>
      </dsp:nvSpPr>
      <dsp:spPr>
        <a:xfrm>
          <a:off x="4331177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Keyfi (tanımlanmış) sıfır</a:t>
          </a:r>
          <a:endParaRPr lang="tr-TR" sz="1600" kern="1200" dirty="0"/>
        </a:p>
      </dsp:txBody>
      <dsp:txXfrm>
        <a:off x="4354661" y="2173926"/>
        <a:ext cx="1235930" cy="754843"/>
      </dsp:txXfrm>
    </dsp:sp>
    <dsp:sp modelId="{747E1F63-04E2-43A6-80EE-C6E57E2B5DED}">
      <dsp:nvSpPr>
        <dsp:cNvPr id="0" name=""/>
        <dsp:cNvSpPr/>
      </dsp:nvSpPr>
      <dsp:spPr>
        <a:xfrm>
          <a:off x="6014981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Ölçek türleri</a:t>
          </a:r>
          <a:endParaRPr lang="tr-TR" sz="1500" kern="1200" dirty="0"/>
        </a:p>
      </dsp:txBody>
      <dsp:txXfrm>
        <a:off x="6038465" y="169397"/>
        <a:ext cx="1556655" cy="754843"/>
      </dsp:txXfrm>
    </dsp:sp>
    <dsp:sp modelId="{06245219-397F-4C80-A532-D40B08921643}">
      <dsp:nvSpPr>
        <dsp:cNvPr id="0" name=""/>
        <dsp:cNvSpPr/>
      </dsp:nvSpPr>
      <dsp:spPr>
        <a:xfrm>
          <a:off x="6175343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ED26F-3D6A-4952-905F-12E142D6B9B1}">
      <dsp:nvSpPr>
        <dsp:cNvPr id="0" name=""/>
        <dsp:cNvSpPr/>
      </dsp:nvSpPr>
      <dsp:spPr>
        <a:xfrm>
          <a:off x="6335706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Sınıflama</a:t>
          </a:r>
        </a:p>
      </dsp:txBody>
      <dsp:txXfrm>
        <a:off x="6359190" y="1171661"/>
        <a:ext cx="1235930" cy="754843"/>
      </dsp:txXfrm>
    </dsp:sp>
    <dsp:sp modelId="{BA9B3E03-7987-4107-99FD-40729B98347B}">
      <dsp:nvSpPr>
        <dsp:cNvPr id="0" name=""/>
        <dsp:cNvSpPr/>
      </dsp:nvSpPr>
      <dsp:spPr>
        <a:xfrm>
          <a:off x="6175343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C57CE-BCD3-4B19-8B48-C44874BD849E}">
      <dsp:nvSpPr>
        <dsp:cNvPr id="0" name=""/>
        <dsp:cNvSpPr/>
      </dsp:nvSpPr>
      <dsp:spPr>
        <a:xfrm>
          <a:off x="6335706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Sıralama </a:t>
          </a:r>
          <a:endParaRPr lang="tr-TR" sz="1600" kern="1200" dirty="0"/>
        </a:p>
      </dsp:txBody>
      <dsp:txXfrm>
        <a:off x="6359190" y="2173926"/>
        <a:ext cx="1235930" cy="754843"/>
      </dsp:txXfrm>
    </dsp:sp>
    <dsp:sp modelId="{1DAB81E1-1D02-45C8-9B43-6BC0E4340190}">
      <dsp:nvSpPr>
        <dsp:cNvPr id="0" name=""/>
        <dsp:cNvSpPr/>
      </dsp:nvSpPr>
      <dsp:spPr>
        <a:xfrm>
          <a:off x="6175343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7348C-0B88-4ABF-ACE0-504E2605D414}">
      <dsp:nvSpPr>
        <dsp:cNvPr id="0" name=""/>
        <dsp:cNvSpPr/>
      </dsp:nvSpPr>
      <dsp:spPr>
        <a:xfrm>
          <a:off x="6335706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Eşit aralık</a:t>
          </a:r>
          <a:endParaRPr lang="tr-TR" sz="1600" kern="1200" dirty="0"/>
        </a:p>
      </dsp:txBody>
      <dsp:txXfrm>
        <a:off x="6359190" y="3176190"/>
        <a:ext cx="1235930" cy="754843"/>
      </dsp:txXfrm>
    </dsp:sp>
    <dsp:sp modelId="{A020EBE2-050F-4E6E-B5D2-E60BE50FCDC9}">
      <dsp:nvSpPr>
        <dsp:cNvPr id="0" name=""/>
        <dsp:cNvSpPr/>
      </dsp:nvSpPr>
      <dsp:spPr>
        <a:xfrm>
          <a:off x="6175343" y="947724"/>
          <a:ext cx="160362" cy="3608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8151"/>
              </a:lnTo>
              <a:lnTo>
                <a:pt x="160362" y="360815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1E8F4-113B-42FB-8084-571E80EFE865}">
      <dsp:nvSpPr>
        <dsp:cNvPr id="0" name=""/>
        <dsp:cNvSpPr/>
      </dsp:nvSpPr>
      <dsp:spPr>
        <a:xfrm>
          <a:off x="6335706" y="4154971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Oran</a:t>
          </a:r>
          <a:endParaRPr lang="tr-TR" sz="1600" kern="1200" dirty="0"/>
        </a:p>
      </dsp:txBody>
      <dsp:txXfrm>
        <a:off x="6359190" y="4178455"/>
        <a:ext cx="1235930" cy="754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3845CA-0410-4659-8F49-172941A9ABFB}">
      <dsp:nvSpPr>
        <dsp:cNvPr id="0" name=""/>
        <dsp:cNvSpPr/>
      </dsp:nvSpPr>
      <dsp:spPr>
        <a:xfrm>
          <a:off x="0" y="397821"/>
          <a:ext cx="8229600" cy="11512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SABİT</a:t>
          </a:r>
          <a:endParaRPr lang="tr-TR" sz="4800" kern="1200" dirty="0"/>
        </a:p>
      </dsp:txBody>
      <dsp:txXfrm>
        <a:off x="56201" y="454022"/>
        <a:ext cx="8117198" cy="1038877"/>
      </dsp:txXfrm>
    </dsp:sp>
    <dsp:sp modelId="{0B67251A-0893-4B8B-A695-49E93907429F}">
      <dsp:nvSpPr>
        <dsp:cNvPr id="0" name=""/>
        <dsp:cNvSpPr/>
      </dsp:nvSpPr>
      <dsp:spPr>
        <a:xfrm>
          <a:off x="0" y="1687341"/>
          <a:ext cx="8229600" cy="11512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SİSTEMATİK </a:t>
          </a:r>
          <a:endParaRPr lang="tr-TR" sz="4800" kern="1200" dirty="0"/>
        </a:p>
      </dsp:txBody>
      <dsp:txXfrm>
        <a:off x="56201" y="1743542"/>
        <a:ext cx="8117198" cy="1038877"/>
      </dsp:txXfrm>
    </dsp:sp>
    <dsp:sp modelId="{E44A10A5-C53B-4858-AAF2-ED0D4EFDB640}">
      <dsp:nvSpPr>
        <dsp:cNvPr id="0" name=""/>
        <dsp:cNvSpPr/>
      </dsp:nvSpPr>
      <dsp:spPr>
        <a:xfrm>
          <a:off x="0" y="2976861"/>
          <a:ext cx="8229600" cy="11512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dirty="0" smtClean="0"/>
            <a:t>TESADÜFİ (RANDOM/SEÇKİSİZ)</a:t>
          </a:r>
          <a:endParaRPr lang="tr-TR" sz="4800" kern="1200" dirty="0"/>
        </a:p>
      </dsp:txBody>
      <dsp:txXfrm>
        <a:off x="56201" y="3033062"/>
        <a:ext cx="8117198" cy="10388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CADA8-01BB-4DBD-A71E-DD88250DC109}">
      <dsp:nvSpPr>
        <dsp:cNvPr id="0" name=""/>
        <dsp:cNvSpPr/>
      </dsp:nvSpPr>
      <dsp:spPr>
        <a:xfrm>
          <a:off x="0" y="328251"/>
          <a:ext cx="8229600" cy="8874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>
              <a:solidFill>
                <a:schemeClr val="tx1"/>
              </a:solidFill>
            </a:rPr>
            <a:t>Test Tekrar Test Yöntemi</a:t>
          </a:r>
          <a:endParaRPr lang="tr-TR" sz="3700" kern="1200" dirty="0">
            <a:solidFill>
              <a:schemeClr val="tx1"/>
            </a:solidFill>
          </a:endParaRPr>
        </a:p>
      </dsp:txBody>
      <dsp:txXfrm>
        <a:off x="43321" y="371572"/>
        <a:ext cx="8142958" cy="800803"/>
      </dsp:txXfrm>
    </dsp:sp>
    <dsp:sp modelId="{F8D1830C-B78D-4253-B4C1-7D6DFB9F1CB0}">
      <dsp:nvSpPr>
        <dsp:cNvPr id="0" name=""/>
        <dsp:cNvSpPr/>
      </dsp:nvSpPr>
      <dsp:spPr>
        <a:xfrm>
          <a:off x="0" y="1322256"/>
          <a:ext cx="8229600" cy="88744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>
              <a:solidFill>
                <a:schemeClr val="tx1"/>
              </a:solidFill>
            </a:rPr>
            <a:t>Paralel Testler Yöntemi</a:t>
          </a:r>
          <a:endParaRPr lang="tr-TR" sz="3700" kern="1200" dirty="0">
            <a:solidFill>
              <a:schemeClr val="tx1"/>
            </a:solidFill>
          </a:endParaRPr>
        </a:p>
      </dsp:txBody>
      <dsp:txXfrm>
        <a:off x="43321" y="1365577"/>
        <a:ext cx="8142958" cy="800803"/>
      </dsp:txXfrm>
    </dsp:sp>
    <dsp:sp modelId="{B4C24417-2935-4320-AB28-29ED34A10E63}">
      <dsp:nvSpPr>
        <dsp:cNvPr id="0" name=""/>
        <dsp:cNvSpPr/>
      </dsp:nvSpPr>
      <dsp:spPr>
        <a:xfrm>
          <a:off x="0" y="2287492"/>
          <a:ext cx="8229600" cy="88744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>
              <a:solidFill>
                <a:schemeClr val="bg1"/>
              </a:solidFill>
            </a:rPr>
            <a:t>İki Yarıya Bölme Yöntemi</a:t>
          </a:r>
          <a:endParaRPr lang="tr-TR" sz="3700" kern="1200" dirty="0">
            <a:solidFill>
              <a:schemeClr val="bg1"/>
            </a:solidFill>
          </a:endParaRPr>
        </a:p>
      </dsp:txBody>
      <dsp:txXfrm>
        <a:off x="43321" y="2330813"/>
        <a:ext cx="8142958" cy="800803"/>
      </dsp:txXfrm>
    </dsp:sp>
    <dsp:sp modelId="{6A3F64AD-7D0F-4056-AA81-7472D2334166}">
      <dsp:nvSpPr>
        <dsp:cNvPr id="0" name=""/>
        <dsp:cNvSpPr/>
      </dsp:nvSpPr>
      <dsp:spPr>
        <a:xfrm>
          <a:off x="0" y="3310266"/>
          <a:ext cx="8229600" cy="88744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err="1" smtClean="0">
              <a:solidFill>
                <a:schemeClr val="tx1"/>
              </a:solidFill>
            </a:rPr>
            <a:t>Cronbach</a:t>
          </a:r>
          <a:r>
            <a:rPr lang="tr-TR" sz="3700" kern="1200" dirty="0" smtClean="0">
              <a:solidFill>
                <a:schemeClr val="tx1"/>
              </a:solidFill>
            </a:rPr>
            <a:t> Alfa ve KR-20/KR-21 Formülleri</a:t>
          </a:r>
          <a:endParaRPr lang="tr-TR" sz="3700" kern="1200" dirty="0">
            <a:solidFill>
              <a:schemeClr val="tx1"/>
            </a:solidFill>
          </a:endParaRPr>
        </a:p>
      </dsp:txBody>
      <dsp:txXfrm>
        <a:off x="43321" y="3353587"/>
        <a:ext cx="8142958" cy="8008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CADA8-01BB-4DBD-A71E-DD88250DC109}">
      <dsp:nvSpPr>
        <dsp:cNvPr id="0" name=""/>
        <dsp:cNvSpPr/>
      </dsp:nvSpPr>
      <dsp:spPr>
        <a:xfrm>
          <a:off x="0" y="47656"/>
          <a:ext cx="8229600" cy="141736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Kapsam Geçerliği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69190" y="116846"/>
        <a:ext cx="8091220" cy="1278983"/>
      </dsp:txXfrm>
    </dsp:sp>
    <dsp:sp modelId="{F8D1830C-B78D-4253-B4C1-7D6DFB9F1CB0}">
      <dsp:nvSpPr>
        <dsp:cNvPr id="0" name=""/>
        <dsp:cNvSpPr/>
      </dsp:nvSpPr>
      <dsp:spPr>
        <a:xfrm>
          <a:off x="0" y="1554299"/>
          <a:ext cx="8229600" cy="14173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tx1"/>
              </a:solidFill>
            </a:rPr>
            <a:t>Yapı Geçerliği</a:t>
          </a:r>
          <a:endParaRPr lang="tr-TR" sz="3100" kern="1200" dirty="0">
            <a:solidFill>
              <a:schemeClr val="tx1"/>
            </a:solidFill>
          </a:endParaRPr>
        </a:p>
      </dsp:txBody>
      <dsp:txXfrm>
        <a:off x="69190" y="1623489"/>
        <a:ext cx="8091220" cy="1278983"/>
      </dsp:txXfrm>
    </dsp:sp>
    <dsp:sp modelId="{B4C24417-2935-4320-AB28-29ED34A10E63}">
      <dsp:nvSpPr>
        <dsp:cNvPr id="0" name=""/>
        <dsp:cNvSpPr/>
      </dsp:nvSpPr>
      <dsp:spPr>
        <a:xfrm>
          <a:off x="0" y="3036839"/>
          <a:ext cx="8229600" cy="14173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bg1"/>
              </a:solidFill>
            </a:rPr>
            <a:t>Ölçüt Dayanaklı Geçerlik</a:t>
          </a:r>
        </a:p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>
              <a:solidFill>
                <a:schemeClr val="bg1"/>
              </a:solidFill>
            </a:rPr>
            <a:t> (Yordama Geçerliği / Uygunluk Geçerliği) </a:t>
          </a:r>
          <a:endParaRPr lang="tr-TR" sz="3100" kern="1200" dirty="0">
            <a:solidFill>
              <a:schemeClr val="bg1"/>
            </a:solidFill>
          </a:endParaRPr>
        </a:p>
      </dsp:txBody>
      <dsp:txXfrm>
        <a:off x="69190" y="3106029"/>
        <a:ext cx="8091220" cy="12789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79511-C9B0-44B4-A65B-560BEA8CD66A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Eğitsel yeterlik</a:t>
          </a:r>
          <a:endParaRPr lang="tr-TR" sz="2700" kern="1200" dirty="0"/>
        </a:p>
      </dsp:txBody>
      <dsp:txXfrm>
        <a:off x="3419364" y="289448"/>
        <a:ext cx="1390870" cy="1390870"/>
      </dsp:txXfrm>
    </dsp:sp>
    <dsp:sp modelId="{0BAD1B19-AB0E-4F20-B22B-FD6881CAB06B}">
      <dsp:nvSpPr>
        <dsp:cNvPr id="0" name=""/>
        <dsp:cNvSpPr/>
      </dsp:nvSpPr>
      <dsp:spPr>
        <a:xfrm rot="3600000">
          <a:off x="4646347" y="1984554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>
        <a:off x="4685487" y="2049534"/>
        <a:ext cx="365306" cy="398314"/>
      </dsp:txXfrm>
    </dsp:sp>
    <dsp:sp modelId="{712422BE-863A-45D9-B627-3908D91052AF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Sosyal kabul</a:t>
          </a:r>
          <a:endParaRPr lang="tr-TR" sz="2700" kern="1200" dirty="0"/>
        </a:p>
      </dsp:txBody>
      <dsp:txXfrm>
        <a:off x="4895184" y="2845643"/>
        <a:ext cx="1390870" cy="1390870"/>
      </dsp:txXfrm>
    </dsp:sp>
    <dsp:sp modelId="{2CEDA058-D769-4A46-B94B-9DBE4D5D1D4F}">
      <dsp:nvSpPr>
        <dsp:cNvPr id="0" name=""/>
        <dsp:cNvSpPr/>
      </dsp:nvSpPr>
      <dsp:spPr>
        <a:xfrm rot="10800000">
          <a:off x="3853867" y="3356154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10800000">
        <a:off x="4010427" y="3488926"/>
        <a:ext cx="365306" cy="398314"/>
      </dsp:txXfrm>
    </dsp:sp>
    <dsp:sp modelId="{A72D92C0-23A3-4811-8E8E-E3FC48542BA8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Fiziksel görünüm</a:t>
          </a:r>
          <a:endParaRPr lang="tr-TR" sz="2700" kern="1200" dirty="0"/>
        </a:p>
      </dsp:txBody>
      <dsp:txXfrm>
        <a:off x="1943544" y="2845643"/>
        <a:ext cx="1390870" cy="1390870"/>
      </dsp:txXfrm>
    </dsp:sp>
    <dsp:sp modelId="{619DB805-64C9-49FE-B510-59C1C37EE7ED}">
      <dsp:nvSpPr>
        <dsp:cNvPr id="0" name=""/>
        <dsp:cNvSpPr/>
      </dsp:nvSpPr>
      <dsp:spPr>
        <a:xfrm rot="18370965">
          <a:off x="3183308" y="1938831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 dirty="0"/>
        </a:p>
      </dsp:txBody>
      <dsp:txXfrm>
        <a:off x="3215374" y="2134786"/>
        <a:ext cx="365306" cy="3983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2DBBA-DD65-47C1-AED3-DEDB455F577E}">
      <dsp:nvSpPr>
        <dsp:cNvPr id="0" name=""/>
        <dsp:cNvSpPr/>
      </dsp:nvSpPr>
      <dsp:spPr>
        <a:xfrm>
          <a:off x="0" y="1284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1. Bazı ergenler kendilerini yaşıtları kadar akıllı hissederler.</a:t>
          </a:r>
          <a:endParaRPr lang="tr-TR" sz="2100" kern="1200" dirty="0"/>
        </a:p>
      </dsp:txBody>
      <dsp:txXfrm>
        <a:off x="40780" y="53624"/>
        <a:ext cx="6390694" cy="753819"/>
      </dsp:txXfrm>
    </dsp:sp>
    <dsp:sp modelId="{725E2BBD-3C8C-443A-BCC6-CB2B9ADE50C8}">
      <dsp:nvSpPr>
        <dsp:cNvPr id="0" name=""/>
        <dsp:cNvSpPr/>
      </dsp:nvSpPr>
      <dsp:spPr>
        <a:xfrm>
          <a:off x="0" y="90870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2. Bazı ergenler,  görünümlerinden memnun değildirler.</a:t>
          </a:r>
          <a:endParaRPr lang="tr-TR" sz="2100" kern="1200" dirty="0"/>
        </a:p>
      </dsp:txBody>
      <dsp:txXfrm>
        <a:off x="40780" y="949484"/>
        <a:ext cx="6390694" cy="753819"/>
      </dsp:txXfrm>
    </dsp:sp>
    <dsp:sp modelId="{8E049396-0157-49CC-8F27-E03A6DCDD379}">
      <dsp:nvSpPr>
        <dsp:cNvPr id="0" name=""/>
        <dsp:cNvSpPr/>
      </dsp:nvSpPr>
      <dsp:spPr>
        <a:xfrm>
          <a:off x="0" y="180456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3. Bazı ergenler okul ödevlerini bitirmekte oldukça yavaştırlar.</a:t>
          </a:r>
          <a:endParaRPr lang="tr-TR" sz="2100" kern="1200" dirty="0"/>
        </a:p>
      </dsp:txBody>
      <dsp:txXfrm>
        <a:off x="40780" y="1845344"/>
        <a:ext cx="6390694" cy="753819"/>
      </dsp:txXfrm>
    </dsp:sp>
    <dsp:sp modelId="{C7E417D4-8AD7-4900-817B-40D5699FDE22}">
      <dsp:nvSpPr>
        <dsp:cNvPr id="0" name=""/>
        <dsp:cNvSpPr/>
      </dsp:nvSpPr>
      <dsp:spPr>
        <a:xfrm>
          <a:off x="0" y="270042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4. Bazı ergenler için arkadaş edinmek güçtür.</a:t>
          </a:r>
          <a:endParaRPr lang="tr-TR" sz="2100" kern="1200" dirty="0"/>
        </a:p>
      </dsp:txBody>
      <dsp:txXfrm>
        <a:off x="40780" y="2741204"/>
        <a:ext cx="6390694" cy="753819"/>
      </dsp:txXfrm>
    </dsp:sp>
    <dsp:sp modelId="{54DBB1E8-B030-4C21-82EC-38ED7D5FEC0A}">
      <dsp:nvSpPr>
        <dsp:cNvPr id="0" name=""/>
        <dsp:cNvSpPr/>
      </dsp:nvSpPr>
      <dsp:spPr>
        <a:xfrm>
          <a:off x="0" y="359628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5. Bazı ergenler bedenlerinin daha farklı olmasını dilerler.</a:t>
          </a:r>
          <a:endParaRPr lang="tr-TR" sz="2100" kern="1200" dirty="0"/>
        </a:p>
      </dsp:txBody>
      <dsp:txXfrm>
        <a:off x="40780" y="3637064"/>
        <a:ext cx="6390694" cy="753819"/>
      </dsp:txXfrm>
    </dsp:sp>
    <dsp:sp modelId="{82CF8AB2-7465-49A5-B063-BC74546D642E}">
      <dsp:nvSpPr>
        <dsp:cNvPr id="0" name=""/>
        <dsp:cNvSpPr/>
      </dsp:nvSpPr>
      <dsp:spPr>
        <a:xfrm>
          <a:off x="0" y="4492144"/>
          <a:ext cx="6472254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6. Bazı ergenlerin pek çok arkadaşı vardır.</a:t>
          </a:r>
          <a:endParaRPr lang="tr-TR" sz="2100" kern="1200" dirty="0"/>
        </a:p>
      </dsp:txBody>
      <dsp:txXfrm>
        <a:off x="40780" y="4532924"/>
        <a:ext cx="6390694" cy="7538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F6D03-ED09-4925-BCC5-5BD49E25F2C0}">
      <dsp:nvSpPr>
        <dsp:cNvPr id="0" name=""/>
        <dsp:cNvSpPr/>
      </dsp:nvSpPr>
      <dsp:spPr>
        <a:xfrm>
          <a:off x="0" y="1266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1.Eğitsel yeterlik</a:t>
          </a:r>
          <a:endParaRPr lang="tr-TR" sz="1800" kern="1200" dirty="0"/>
        </a:p>
      </dsp:txBody>
      <dsp:txXfrm>
        <a:off x="13868" y="15134"/>
        <a:ext cx="1972528" cy="256354"/>
      </dsp:txXfrm>
    </dsp:sp>
    <dsp:sp modelId="{C5168E37-88BF-47C3-88AE-27EC79D1EDBC}">
      <dsp:nvSpPr>
        <dsp:cNvPr id="0" name=""/>
        <dsp:cNvSpPr/>
      </dsp:nvSpPr>
      <dsp:spPr>
        <a:xfrm>
          <a:off x="0" y="294806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2. Fiziksel yeterlik</a:t>
          </a:r>
          <a:endParaRPr lang="tr-TR" sz="1800" kern="1200" dirty="0"/>
        </a:p>
      </dsp:txBody>
      <dsp:txXfrm>
        <a:off x="13868" y="308674"/>
        <a:ext cx="1972528" cy="256354"/>
      </dsp:txXfrm>
    </dsp:sp>
    <dsp:sp modelId="{74839BAB-0B8F-4BAA-9F7E-F28D01B2ABCA}">
      <dsp:nvSpPr>
        <dsp:cNvPr id="0" name=""/>
        <dsp:cNvSpPr/>
      </dsp:nvSpPr>
      <dsp:spPr>
        <a:xfrm>
          <a:off x="0" y="588347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3. Eğitsel yeterlik</a:t>
          </a:r>
          <a:endParaRPr lang="tr-TR" sz="1800" kern="1200" dirty="0"/>
        </a:p>
      </dsp:txBody>
      <dsp:txXfrm>
        <a:off x="13868" y="602215"/>
        <a:ext cx="1972528" cy="256354"/>
      </dsp:txXfrm>
    </dsp:sp>
    <dsp:sp modelId="{4DEBE69C-C276-4A84-80F7-0A54929F9087}">
      <dsp:nvSpPr>
        <dsp:cNvPr id="0" name=""/>
        <dsp:cNvSpPr/>
      </dsp:nvSpPr>
      <dsp:spPr>
        <a:xfrm>
          <a:off x="0" y="881887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4. Sosyal kabul</a:t>
          </a:r>
          <a:endParaRPr lang="tr-TR" sz="1800" kern="1200" dirty="0"/>
        </a:p>
      </dsp:txBody>
      <dsp:txXfrm>
        <a:off x="13868" y="895755"/>
        <a:ext cx="1972528" cy="256354"/>
      </dsp:txXfrm>
    </dsp:sp>
    <dsp:sp modelId="{76E006AA-60FB-4DEA-8288-DF6703300D9F}">
      <dsp:nvSpPr>
        <dsp:cNvPr id="0" name=""/>
        <dsp:cNvSpPr/>
      </dsp:nvSpPr>
      <dsp:spPr>
        <a:xfrm>
          <a:off x="0" y="1175428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5. Fiziksel yeterlik</a:t>
          </a:r>
          <a:endParaRPr lang="tr-TR" sz="1800" kern="1200" dirty="0"/>
        </a:p>
      </dsp:txBody>
      <dsp:txXfrm>
        <a:off x="13868" y="1189296"/>
        <a:ext cx="1972528" cy="256354"/>
      </dsp:txXfrm>
    </dsp:sp>
    <dsp:sp modelId="{804BE49F-F8A6-430B-A65E-FD80D8AA455C}">
      <dsp:nvSpPr>
        <dsp:cNvPr id="0" name=""/>
        <dsp:cNvSpPr/>
      </dsp:nvSpPr>
      <dsp:spPr>
        <a:xfrm>
          <a:off x="0" y="1468969"/>
          <a:ext cx="2000264" cy="2840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6. Sosyal kabul</a:t>
          </a:r>
          <a:endParaRPr lang="tr-TR" sz="1800" kern="1200" dirty="0"/>
        </a:p>
      </dsp:txBody>
      <dsp:txXfrm>
        <a:off x="13868" y="1482837"/>
        <a:ext cx="1972528" cy="256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929-FC3B-414F-9103-1E1CA190271D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0E77-C182-43AB-8EA3-EFC858E1CC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28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4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513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60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tr-TR" altLang="tr-TR" sz="1200" smtClean="0"/>
              <a:t>PSİKOMETRİ/05-03-2007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3FCF8C-E8A3-474F-B6EE-35883DDD089C}" type="slidenum">
              <a:rPr lang="tr-TR" altLang="tr-TR" sz="1200"/>
              <a:pPr/>
              <a:t>3</a:t>
            </a:fld>
            <a:endParaRPr lang="tr-TR" altLang="tr-TR" sz="1200"/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64280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58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221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709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413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646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3796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112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65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51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7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72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72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97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323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30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29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75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62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83901-2440-400D-8E8F-079465AF286F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75B63-F89F-4BF6-8630-C847E6DC62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81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73353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RPE</a:t>
            </a:r>
            <a:r>
              <a:rPr lang="tr-TR" b="1" smtClean="0">
                <a:solidFill>
                  <a:srgbClr val="FF0000"/>
                </a:solidFill>
              </a:rPr>
              <a:t>401 </a:t>
            </a:r>
            <a:r>
              <a:rPr lang="tr-TR" b="1" dirty="0" smtClean="0">
                <a:solidFill>
                  <a:srgbClr val="FF0000"/>
                </a:solidFill>
              </a:rPr>
              <a:t>Psikolojik Testler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3. Sunu </a:t>
            </a:r>
          </a:p>
          <a:p>
            <a:r>
              <a:rPr lang="tr-TR" b="1" dirty="0" smtClean="0"/>
              <a:t>Klasik Test Kuramı ve </a:t>
            </a:r>
            <a:r>
              <a:rPr lang="tr-TR" b="1" dirty="0" smtClean="0"/>
              <a:t>Ölçme- Değerlendirme ile İlgili Temel </a:t>
            </a:r>
            <a:r>
              <a:rPr lang="tr-TR" b="1" dirty="0" smtClean="0"/>
              <a:t>Kavramlar </a:t>
            </a:r>
          </a:p>
          <a:p>
            <a:r>
              <a:rPr lang="tr-TR" b="1" dirty="0" smtClean="0"/>
              <a:t>Geçerlik </a:t>
            </a:r>
            <a:r>
              <a:rPr lang="tr-TR" b="1" dirty="0" smtClean="0"/>
              <a:t>- Güvenirlik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76460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smtClean="0"/>
              <a:t>GEÇERLİK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araçtan elde edilen puanların geçerliği yüksekse; </a:t>
            </a:r>
          </a:p>
          <a:p>
            <a:r>
              <a:rPr lang="tr-TR" dirty="0" smtClean="0"/>
              <a:t>Ölçme aracı ölçmek istediği özelliği başka özelliklerle karıştırmadan (veya daha az karıştırarak) ölçmektedir</a:t>
            </a:r>
          </a:p>
          <a:p>
            <a:r>
              <a:rPr lang="tr-TR" dirty="0" smtClean="0"/>
              <a:t>Bu ölçme aracından yüksek puan alan kişiler ölçülen özelliğe sahiptir </a:t>
            </a:r>
          </a:p>
          <a:p>
            <a:r>
              <a:rPr lang="tr-TR" dirty="0" smtClean="0"/>
              <a:t>X testinden elde edilen puanlara dayanarak Y yüksek öğretim programında başarılı olma olasılığı yüksek olan öğrenciler seçilebilir. </a:t>
            </a:r>
          </a:p>
          <a:p>
            <a:r>
              <a:rPr lang="tr-TR" dirty="0" smtClean="0"/>
              <a:t>(bir yüksek öğretim programına öğrenci seçmek için kullanılan testse örneğin)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15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Geçerlik Kanıtlama Yöntemleri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derece sorunu </a:t>
            </a:r>
          </a:p>
          <a:p>
            <a:r>
              <a:rPr lang="tr-TR" dirty="0" smtClean="0"/>
              <a:t>Korelasyon Katsayısı </a:t>
            </a:r>
          </a:p>
          <a:p>
            <a:r>
              <a:rPr lang="tr-TR" dirty="0" smtClean="0"/>
              <a:t>Birden çok geçerlik kanıtına ihtiyaç vardır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68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Geçerlik Türleri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265640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426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Örnek: BENLİK ALGISI PROFİLİ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343885"/>
              </p:ext>
            </p:extLst>
          </p:nvPr>
        </p:nvGraphicFramePr>
        <p:xfrm>
          <a:off x="1981200" y="169068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3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785795"/>
          <a:ext cx="6472254" cy="534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yagram"/>
          <p:cNvGraphicFramePr/>
          <p:nvPr/>
        </p:nvGraphicFramePr>
        <p:xfrm>
          <a:off x="8453454" y="2143116"/>
          <a:ext cx="2000264" cy="1754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9173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Güvenirlik</a:t>
            </a:r>
            <a:r>
              <a:rPr lang="tr-TR" dirty="0" smtClean="0"/>
              <a:t> </a:t>
            </a:r>
            <a:r>
              <a:rPr lang="tr-TR" b="1" dirty="0" smtClean="0"/>
              <a:t>Katsayısını Etkileyen Etmenler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Ortam ve bireyden kaynaklanan durumlar haricinde;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Puanlama Nesnelliği (</a:t>
            </a:r>
            <a:r>
              <a:rPr lang="tr-TR" dirty="0" err="1" smtClean="0"/>
              <a:t>Puanlayıcı</a:t>
            </a:r>
            <a:r>
              <a:rPr lang="tr-TR" dirty="0" smtClean="0"/>
              <a:t> Güvenirliği)</a:t>
            </a:r>
          </a:p>
          <a:p>
            <a:r>
              <a:rPr lang="tr-TR" dirty="0" smtClean="0"/>
              <a:t>Grubun değişkenliği (homojenliği)</a:t>
            </a:r>
          </a:p>
          <a:p>
            <a:r>
              <a:rPr lang="tr-TR" dirty="0" smtClean="0"/>
              <a:t>Testteki Madde Sayısı </a:t>
            </a:r>
            <a:r>
              <a:rPr lang="tr-TR" dirty="0" smtClean="0"/>
              <a:t>(</a:t>
            </a:r>
            <a:r>
              <a:rPr lang="tr-TR" dirty="0" smtClean="0"/>
              <a:t>ş</a:t>
            </a:r>
            <a:r>
              <a:rPr lang="tr-TR" dirty="0" smtClean="0"/>
              <a:t>ans </a:t>
            </a:r>
            <a:r>
              <a:rPr lang="tr-TR" dirty="0" smtClean="0"/>
              <a:t>faktörü)</a:t>
            </a:r>
          </a:p>
          <a:p>
            <a:r>
              <a:rPr lang="tr-TR" dirty="0" smtClean="0"/>
              <a:t>Testin Güçlük Düzeyi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356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548640"/>
            <a:ext cx="10256520" cy="5730240"/>
          </a:xfrm>
          <a:noFill/>
        </p:spPr>
      </p:pic>
    </p:spTree>
    <p:extLst>
      <p:ext uri="{BB962C8B-B14F-4D97-AF65-F5344CB8AC3E}">
        <p14:creationId xmlns:p14="http://schemas.microsoft.com/office/powerpoint/2010/main" val="255725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Geçerlik ve Güvenirlik İlişkisi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Güvenirlik Geçerliğin bir ön koşulu, bir parçasıdır. </a:t>
            </a:r>
          </a:p>
          <a:p>
            <a:r>
              <a:rPr lang="tr-TR" dirty="0" smtClean="0"/>
              <a:t>Güvenilir olmayan bir aracın geçerliğinden söz edilemez </a:t>
            </a:r>
          </a:p>
          <a:p>
            <a:r>
              <a:rPr lang="tr-TR" dirty="0" smtClean="0"/>
              <a:t>Güvenirliği etkileyen faktörler geçerliği de olumsuz etkiler </a:t>
            </a:r>
          </a:p>
          <a:p>
            <a:r>
              <a:rPr lang="tr-TR" dirty="0"/>
              <a:t>B</a:t>
            </a:r>
            <a:r>
              <a:rPr lang="tr-TR" dirty="0" smtClean="0"/>
              <a:t>ir ölçme aracından elde edilen puanların güvenilir olması,  aracın geçerli olması için gereklidir ancak yeterli değildir!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02252">
            <a:off x="8718383" y="4152186"/>
            <a:ext cx="2027264" cy="203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55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Kilmen</a:t>
            </a:r>
            <a:r>
              <a:rPr lang="tr-TR" dirty="0" smtClean="0"/>
              <a:t>, S. (2017). Ölçme Değerlendirmede Temel Kavramlar (4. Baskı). R. N. </a:t>
            </a:r>
            <a:r>
              <a:rPr lang="tr-TR" dirty="0" err="1" smtClean="0"/>
              <a:t>Demirtaşlı</a:t>
            </a:r>
            <a:r>
              <a:rPr lang="tr-TR" dirty="0" smtClean="0"/>
              <a:t> (Ed.), </a:t>
            </a:r>
            <a:r>
              <a:rPr lang="tr-TR" i="1" dirty="0" smtClean="0"/>
              <a:t>Eğitimde Ölçme ve Değerlendirme </a:t>
            </a:r>
            <a:r>
              <a:rPr lang="tr-TR" dirty="0" smtClean="0"/>
              <a:t>(</a:t>
            </a:r>
            <a:r>
              <a:rPr lang="tr-TR" dirty="0" err="1" smtClean="0"/>
              <a:t>ss</a:t>
            </a:r>
            <a:r>
              <a:rPr lang="tr-TR" dirty="0" smtClean="0"/>
              <a:t>. 26-56). Ankara: Anı Yayıncılık. </a:t>
            </a:r>
          </a:p>
          <a:p>
            <a:r>
              <a:rPr lang="tr-TR" dirty="0" err="1" smtClean="0"/>
              <a:t>Bilican</a:t>
            </a:r>
            <a:r>
              <a:rPr lang="tr-TR" dirty="0" smtClean="0"/>
              <a:t> Demir, S. </a:t>
            </a:r>
            <a:r>
              <a:rPr lang="tr-TR" dirty="0"/>
              <a:t>(2017). </a:t>
            </a:r>
            <a:r>
              <a:rPr lang="tr-TR" dirty="0" smtClean="0"/>
              <a:t>Ölçmede Geçerlilik </a:t>
            </a:r>
            <a:r>
              <a:rPr lang="tr-TR" dirty="0"/>
              <a:t>(4. Baskı). R. N. </a:t>
            </a:r>
            <a:r>
              <a:rPr lang="tr-TR" dirty="0" err="1"/>
              <a:t>Demirtaşlı</a:t>
            </a:r>
            <a:r>
              <a:rPr lang="tr-TR" dirty="0"/>
              <a:t> (Ed.), </a:t>
            </a:r>
            <a:r>
              <a:rPr lang="tr-TR" i="1" dirty="0"/>
              <a:t>Eğitimde Ölçme ve Değerlendirme </a:t>
            </a:r>
            <a:r>
              <a:rPr lang="tr-TR" dirty="0"/>
              <a:t>(</a:t>
            </a:r>
            <a:r>
              <a:rPr lang="tr-TR" dirty="0" err="1"/>
              <a:t>ss</a:t>
            </a:r>
            <a:r>
              <a:rPr lang="tr-TR" dirty="0"/>
              <a:t>. </a:t>
            </a:r>
            <a:r>
              <a:rPr lang="tr-TR" dirty="0" smtClean="0"/>
              <a:t>58-73). </a:t>
            </a:r>
            <a:r>
              <a:rPr lang="tr-TR" dirty="0"/>
              <a:t>Ankara: Anı Yayıncılık. </a:t>
            </a:r>
            <a:endParaRPr lang="tr-TR" dirty="0" smtClean="0"/>
          </a:p>
          <a:p>
            <a:r>
              <a:rPr lang="tr-TR" dirty="0" err="1" smtClean="0"/>
              <a:t>Demirtaşlı</a:t>
            </a:r>
            <a:r>
              <a:rPr lang="tr-TR" dirty="0" smtClean="0"/>
              <a:t>, R. N. </a:t>
            </a:r>
            <a:r>
              <a:rPr lang="tr-TR" dirty="0"/>
              <a:t>(2017). Ölçmede </a:t>
            </a:r>
            <a:r>
              <a:rPr lang="tr-TR" dirty="0" smtClean="0"/>
              <a:t>Güvenirlik </a:t>
            </a:r>
            <a:r>
              <a:rPr lang="tr-TR" dirty="0"/>
              <a:t>(4. Baskı). R. N. </a:t>
            </a:r>
            <a:r>
              <a:rPr lang="tr-TR" dirty="0" err="1"/>
              <a:t>Demirtaşlı</a:t>
            </a:r>
            <a:r>
              <a:rPr lang="tr-TR" dirty="0"/>
              <a:t> (Ed.), </a:t>
            </a:r>
            <a:r>
              <a:rPr lang="tr-TR" i="1" dirty="0"/>
              <a:t>Eğitimde Ölçme ve Değerlendirme </a:t>
            </a:r>
            <a:r>
              <a:rPr lang="tr-TR" dirty="0"/>
              <a:t>(</a:t>
            </a:r>
            <a:r>
              <a:rPr lang="tr-TR" dirty="0" err="1"/>
              <a:t>ss</a:t>
            </a:r>
            <a:r>
              <a:rPr lang="tr-TR" dirty="0"/>
              <a:t>. </a:t>
            </a:r>
            <a:r>
              <a:rPr lang="tr-TR" dirty="0" smtClean="0"/>
              <a:t>78-100). </a:t>
            </a:r>
            <a:r>
              <a:rPr lang="tr-TR" dirty="0"/>
              <a:t>Ankara: Anı Yayıncılık.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40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A68976-3BFB-40C9-8E4C-76999E7C7908}" type="slidenum">
              <a:rPr lang="tr-TR" altLang="tr-TR" sz="1400"/>
              <a:pPr/>
              <a:t>2</a:t>
            </a:fld>
            <a:endParaRPr lang="tr-TR" altLang="tr-TR" sz="1400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idx="1"/>
          </p:nvPr>
        </p:nvGraphicFramePr>
        <p:xfrm>
          <a:off x="2590800" y="764704"/>
          <a:ext cx="7620000" cy="5102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983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7A5B80A-7D18-4DEA-B075-A1CAB73DFE1A}" type="slidenum">
              <a:rPr lang="tr-TR" altLang="tr-TR" sz="1400"/>
              <a:pPr/>
              <a:t>3</a:t>
            </a:fld>
            <a:endParaRPr lang="tr-TR" altLang="tr-TR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7321550" cy="5270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>            </a:t>
            </a:r>
            <a:r>
              <a:rPr lang="tr-TR" altLang="tr-TR" sz="3200" b="1" dirty="0" smtClean="0">
                <a:solidFill>
                  <a:srgbClr val="CC0000"/>
                </a:solidFill>
              </a:rPr>
              <a:t>TEST </a:t>
            </a:r>
            <a:r>
              <a:rPr lang="tr-TR" altLang="tr-TR" sz="3200" b="1" dirty="0">
                <a:solidFill>
                  <a:srgbClr val="CC0000"/>
                </a:solidFill>
              </a:rPr>
              <a:t>KURAMLARI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9349" y="1484313"/>
            <a:ext cx="9535885" cy="4824412"/>
          </a:xfrm>
        </p:spPr>
        <p:txBody>
          <a:bodyPr>
            <a:normAutofit fontScale="55000" lnSpcReduction="20000"/>
          </a:bodyPr>
          <a:lstStyle/>
          <a:p>
            <a:pPr marL="609600" indent="-609600" algn="just">
              <a:lnSpc>
                <a:spcPct val="120000"/>
              </a:lnSpc>
              <a:buNone/>
              <a:defRPr/>
            </a:pPr>
            <a:r>
              <a:rPr lang="tr-TR" altLang="tr-TR" sz="3800" dirty="0"/>
              <a:t>	</a:t>
            </a:r>
            <a:r>
              <a:rPr lang="tr-TR" altLang="tr-TR" sz="3800" b="1" u="sng" dirty="0" smtClean="0">
                <a:solidFill>
                  <a:srgbClr val="CC0000"/>
                </a:solidFill>
              </a:rPr>
              <a:t>Kuram:</a:t>
            </a:r>
            <a:r>
              <a:rPr lang="tr-TR" altLang="tr-TR" sz="3800" dirty="0" smtClean="0"/>
              <a:t> Belli bir konuyu açıklamak için hipotezlerden yola çıkarak sistematik olarak oluşturulmuş doğrulanmaya ve </a:t>
            </a:r>
            <a:r>
              <a:rPr lang="tr-TR" altLang="tr-TR" sz="3800" dirty="0" err="1" smtClean="0"/>
              <a:t>yanlışlanmaya</a:t>
            </a:r>
            <a:r>
              <a:rPr lang="tr-TR" altLang="tr-TR" sz="3800" dirty="0" smtClean="0"/>
              <a:t> açık bilgiler bütünüdür.</a:t>
            </a:r>
          </a:p>
          <a:p>
            <a:pPr marL="609600" indent="-609600" algn="just">
              <a:lnSpc>
                <a:spcPct val="120000"/>
              </a:lnSpc>
              <a:buNone/>
              <a:defRPr/>
            </a:pPr>
            <a:r>
              <a:rPr lang="tr-TR" altLang="tr-TR" sz="3800" b="1" dirty="0" smtClean="0">
                <a:solidFill>
                  <a:srgbClr val="CC0000"/>
                </a:solidFill>
              </a:rPr>
              <a:t>	</a:t>
            </a:r>
            <a:r>
              <a:rPr lang="tr-TR" altLang="tr-TR" sz="3800" b="1" u="sng" dirty="0" smtClean="0">
                <a:solidFill>
                  <a:srgbClr val="CC0000"/>
                </a:solidFill>
              </a:rPr>
              <a:t>Test Kuramı:</a:t>
            </a:r>
            <a:r>
              <a:rPr lang="tr-TR" altLang="tr-TR" sz="3800" dirty="0" smtClean="0"/>
              <a:t> Psikolojik özelliklerin ölçülmesinde karşılaşılan güçlük ve sorunları tanımlamada ve onlarla baş etmede çeşitli yol ve yöntemlerin önerildiği açıklamalar bütünüdür. </a:t>
            </a:r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tr-TR" altLang="tr-TR" sz="3800" b="1" dirty="0" smtClean="0">
                <a:solidFill>
                  <a:srgbClr val="FF0000"/>
                </a:solidFill>
              </a:rPr>
              <a:t>		</a:t>
            </a:r>
            <a:endParaRPr lang="tr-TR" altLang="tr-TR" sz="38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tr-TR" altLang="tr-TR" sz="3800" b="1" dirty="0" smtClean="0">
                <a:solidFill>
                  <a:srgbClr val="FF0000"/>
                </a:solidFill>
              </a:rPr>
              <a:t>Psikometride başlıca iki  test kuramı vardır:</a:t>
            </a:r>
          </a:p>
          <a:p>
            <a:pPr algn="just" eaLnBrk="1" hangingPunct="1">
              <a:lnSpc>
                <a:spcPct val="120000"/>
              </a:lnSpc>
              <a:buFontTx/>
              <a:buBlip>
                <a:blip r:embed="rId3"/>
              </a:buBlip>
              <a:defRPr/>
            </a:pPr>
            <a:r>
              <a:rPr lang="tr-TR" altLang="tr-TR" sz="3800" dirty="0" smtClean="0"/>
              <a:t>	</a:t>
            </a:r>
            <a:r>
              <a:rPr lang="tr-TR" altLang="tr-TR" sz="3800" u="sng" dirty="0" smtClean="0"/>
              <a:t>Klasik Test Kuramı* </a:t>
            </a:r>
            <a:r>
              <a:rPr lang="tr-TR" altLang="tr-TR" sz="3800" dirty="0" smtClean="0"/>
              <a:t>(Gerçek Puan Kuramı)</a:t>
            </a:r>
            <a:endParaRPr lang="tr-TR" altLang="tr-TR" sz="3800" u="sng" dirty="0" smtClean="0"/>
          </a:p>
          <a:p>
            <a:pPr algn="just" eaLnBrk="1" hangingPunct="1">
              <a:lnSpc>
                <a:spcPct val="120000"/>
              </a:lnSpc>
              <a:buFontTx/>
              <a:buBlip>
                <a:blip r:embed="rId3"/>
              </a:buBlip>
              <a:defRPr/>
            </a:pPr>
            <a:r>
              <a:rPr lang="tr-TR" altLang="tr-TR" sz="3800" dirty="0" smtClean="0"/>
              <a:t>	Modern Test Kuramı (Madde Tepki Kuramı)</a:t>
            </a:r>
          </a:p>
          <a:p>
            <a:pPr marL="609600" indent="-609600" algn="just">
              <a:lnSpc>
                <a:spcPct val="120000"/>
              </a:lnSpc>
              <a:buNone/>
              <a:defRPr/>
            </a:pPr>
            <a:endParaRPr lang="tr-TR" altLang="tr-TR" dirty="0" smtClean="0"/>
          </a:p>
          <a:p>
            <a:pPr marL="609600" indent="-609600" algn="just">
              <a:lnSpc>
                <a:spcPct val="120000"/>
              </a:lnSpc>
              <a:buNone/>
              <a:defRPr/>
            </a:pPr>
            <a:endParaRPr lang="tr-TR" altLang="tr-TR" dirty="0" smtClean="0"/>
          </a:p>
          <a:p>
            <a:pPr marL="609600" indent="-609600">
              <a:lnSpc>
                <a:spcPct val="120000"/>
              </a:lnSpc>
              <a:buNone/>
              <a:defRPr/>
            </a:pPr>
            <a:r>
              <a:rPr lang="tr-TR" altLang="tr-TR" dirty="0" smtClean="0"/>
              <a:t>	</a:t>
            </a:r>
            <a:endParaRPr lang="tr-TR" altLang="tr-T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44816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95500" y="3071814"/>
            <a:ext cx="8229600" cy="150018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endParaRPr lang="tr-TR" dirty="0" smtClean="0"/>
          </a:p>
          <a:p>
            <a:pPr algn="ctr">
              <a:buFontTx/>
              <a:buNone/>
              <a:defRPr/>
            </a:pPr>
            <a:r>
              <a:rPr lang="tr-TR" dirty="0" smtClean="0"/>
              <a:t>Gözlenen Puan = Gerçek Puan + Hata</a:t>
            </a:r>
          </a:p>
          <a:p>
            <a:pPr algn="ctr">
              <a:buFontTx/>
              <a:buNone/>
              <a:defRPr/>
            </a:pPr>
            <a:r>
              <a:rPr lang="tr-TR" dirty="0" err="1" smtClean="0"/>
              <a:t>Xi</a:t>
            </a:r>
            <a:r>
              <a:rPr lang="tr-TR" dirty="0"/>
              <a:t> </a:t>
            </a:r>
            <a:r>
              <a:rPr lang="tr-TR" dirty="0" smtClean="0"/>
              <a:t>= T + E</a:t>
            </a:r>
          </a:p>
          <a:p>
            <a:pPr algn="ctr">
              <a:buFontTx/>
              <a:buNone/>
              <a:defRPr/>
            </a:pP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738688" y="1643063"/>
            <a:ext cx="2000250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4800" dirty="0"/>
              <a:t>Hata</a:t>
            </a:r>
          </a:p>
        </p:txBody>
      </p:sp>
      <p:sp>
        <p:nvSpPr>
          <p:cNvPr id="7" name="6 5-Nokta Yıldız"/>
          <p:cNvSpPr/>
          <p:nvPr/>
        </p:nvSpPr>
        <p:spPr>
          <a:xfrm>
            <a:off x="4167174" y="1071546"/>
            <a:ext cx="1071570" cy="928694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3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tr-TR" dirty="0" smtClean="0"/>
              <a:t>HATA KAYNAKLARI</a:t>
            </a:r>
            <a:endParaRPr lang="tr-TR" dirty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FontTx/>
              <a:buBlip>
                <a:blip r:embed="rId2"/>
              </a:buBlip>
            </a:pPr>
            <a:r>
              <a:rPr lang="tr-TR" altLang="tr-TR" b="1" dirty="0" smtClean="0">
                <a:solidFill>
                  <a:srgbClr val="CC0000"/>
                </a:solidFill>
              </a:rPr>
              <a:t>Ölçme aracı</a:t>
            </a:r>
            <a:endParaRPr lang="tr-TR" altLang="tr-TR" dirty="0" smtClean="0"/>
          </a:p>
          <a:p>
            <a:pPr algn="ctr">
              <a:lnSpc>
                <a:spcPct val="150000"/>
              </a:lnSpc>
              <a:buFontTx/>
              <a:buBlip>
                <a:blip r:embed="rId2"/>
              </a:buBlip>
            </a:pPr>
            <a:r>
              <a:rPr lang="tr-TR" altLang="tr-TR" b="1" dirty="0" smtClean="0">
                <a:solidFill>
                  <a:srgbClr val="CC0000"/>
                </a:solidFill>
              </a:rPr>
              <a:t>Ölçme Ortamı</a:t>
            </a:r>
            <a:endParaRPr lang="tr-TR" altLang="tr-TR" dirty="0" smtClean="0"/>
          </a:p>
          <a:p>
            <a:pPr algn="ctr">
              <a:lnSpc>
                <a:spcPct val="150000"/>
              </a:lnSpc>
              <a:buFontTx/>
              <a:buBlip>
                <a:blip r:embed="rId2"/>
              </a:buBlip>
            </a:pPr>
            <a:r>
              <a:rPr lang="tr-TR" altLang="tr-TR" b="1" dirty="0" smtClean="0">
                <a:solidFill>
                  <a:srgbClr val="CC0000"/>
                </a:solidFill>
              </a:rPr>
              <a:t>Ölçülen Birey</a:t>
            </a:r>
            <a:endParaRPr lang="tr-TR" altLang="tr-TR" dirty="0" smtClean="0"/>
          </a:p>
          <a:p>
            <a:pPr algn="ctr">
              <a:lnSpc>
                <a:spcPct val="150000"/>
              </a:lnSpc>
              <a:buFontTx/>
              <a:buBlip>
                <a:blip r:embed="rId2"/>
              </a:buBlip>
            </a:pPr>
            <a:r>
              <a:rPr lang="tr-TR" altLang="tr-TR" b="1" dirty="0" smtClean="0">
                <a:solidFill>
                  <a:srgbClr val="CC0000"/>
                </a:solidFill>
              </a:rPr>
              <a:t>Ölçme Yapan Kişi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altLang="tr-TR" b="1" dirty="0" smtClean="0">
                <a:solidFill>
                  <a:srgbClr val="CC0000"/>
                </a:solidFill>
              </a:rPr>
              <a:t>... </a:t>
            </a:r>
            <a:r>
              <a:rPr lang="tr-TR" altLang="tr-TR" b="1" dirty="0" err="1" smtClean="0">
                <a:solidFill>
                  <a:srgbClr val="CC0000"/>
                </a:solidFill>
              </a:rPr>
              <a:t>Vs</a:t>
            </a:r>
            <a:r>
              <a:rPr lang="tr-TR" altLang="tr-TR" b="1" dirty="0" smtClean="0">
                <a:solidFill>
                  <a:srgbClr val="CC0000"/>
                </a:solidFill>
              </a:rPr>
              <a:t> 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06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tr-TR" dirty="0" smtClean="0"/>
              <a:t>HATA TÜRLERİ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574278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099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Güvenirlik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Ölçme sonuçlarının tesadüfi hatalardan arınık olma derecesi</a:t>
            </a:r>
          </a:p>
          <a:p>
            <a:r>
              <a:rPr lang="tr-TR" dirty="0" smtClean="0"/>
              <a:t>Aynı bireyler üzerinde yapılan bir niteliğe ait ölçmelerin benzer şartlarda tekrar edilebilirliği </a:t>
            </a:r>
          </a:p>
          <a:p>
            <a:r>
              <a:rPr lang="tr-TR" dirty="0" smtClean="0"/>
              <a:t>Tekrarlı ölçümlerde aynı veya benzer sonuçların elde edilmesi </a:t>
            </a:r>
          </a:p>
          <a:p>
            <a:r>
              <a:rPr lang="tr-TR" dirty="0" smtClean="0"/>
              <a:t>Bir tahmin ve Bir derece durumudur </a:t>
            </a:r>
          </a:p>
          <a:p>
            <a:r>
              <a:rPr lang="tr-TR" dirty="0" smtClean="0"/>
              <a:t>Korelasyon katsayısı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257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  <a:extLst/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tr-T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Güvenirlik Kestirim Yöntemleri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555186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35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3E1BAD-64CC-4E28-A2C9-613BB5C5F1D3}" type="slidenum">
              <a:rPr lang="tr-TR" altLang="tr-TR" sz="1400"/>
              <a:pPr/>
              <a:t>9</a:t>
            </a:fld>
            <a:endParaRPr lang="tr-TR" altLang="tr-TR" sz="14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24113" y="2011680"/>
            <a:ext cx="7772400" cy="329184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dirty="0" smtClean="0"/>
              <a:t>Ölçme, belli bir </a:t>
            </a:r>
            <a:r>
              <a:rPr lang="tr-TR" altLang="tr-TR" dirty="0" smtClean="0">
                <a:solidFill>
                  <a:srgbClr val="CC0000"/>
                </a:solidFill>
              </a:rPr>
              <a:t>amaç</a:t>
            </a:r>
            <a:r>
              <a:rPr lang="tr-TR" altLang="tr-TR" dirty="0" smtClean="0"/>
              <a:t> için yapılır.</a:t>
            </a:r>
          </a:p>
          <a:p>
            <a:pPr algn="ctr"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algn="ctr" eaLnBrk="1" hangingPunct="1">
              <a:buFontTx/>
              <a:buNone/>
            </a:pPr>
            <a:r>
              <a:rPr lang="tr-TR" altLang="tr-TR" dirty="0" smtClean="0"/>
              <a:t>Geçerlik ise ölçme araçtan elde edilen puanların  aracın geliştirildiği </a:t>
            </a:r>
            <a:r>
              <a:rPr lang="tr-TR" altLang="tr-TR" dirty="0" smtClean="0">
                <a:solidFill>
                  <a:srgbClr val="FF0000"/>
                </a:solidFill>
              </a:rPr>
              <a:t>grup</a:t>
            </a:r>
            <a:r>
              <a:rPr lang="tr-TR" altLang="tr-TR" dirty="0" smtClean="0"/>
              <a:t> için aracın kullanılış </a:t>
            </a:r>
            <a:r>
              <a:rPr lang="tr-TR" altLang="tr-TR" dirty="0" smtClean="0">
                <a:solidFill>
                  <a:srgbClr val="CC0000"/>
                </a:solidFill>
              </a:rPr>
              <a:t>amacına hizmet etme derecesini</a:t>
            </a:r>
            <a:r>
              <a:rPr lang="tr-TR" altLang="tr-TR" dirty="0" smtClean="0"/>
              <a:t> belirtir.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664201" y="2565400"/>
            <a:ext cx="1368425" cy="8651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35845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smtClean="0"/>
              <a:t>GEÇERLİK </a:t>
            </a:r>
          </a:p>
        </p:txBody>
      </p:sp>
    </p:spTree>
    <p:extLst>
      <p:ext uri="{BB962C8B-B14F-4D97-AF65-F5344CB8AC3E}">
        <p14:creationId xmlns:p14="http://schemas.microsoft.com/office/powerpoint/2010/main" val="160768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571</Words>
  <Application>Microsoft Office PowerPoint</Application>
  <PresentationFormat>Geniş ekran</PresentationFormat>
  <Paragraphs>122</Paragraphs>
  <Slides>18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Teması</vt:lpstr>
      <vt:lpstr>RPE401 Psikolojik Testler </vt:lpstr>
      <vt:lpstr>PowerPoint Sunusu</vt:lpstr>
      <vt:lpstr>             TEST KURAMLARI</vt:lpstr>
      <vt:lpstr>PowerPoint Sunusu</vt:lpstr>
      <vt:lpstr>HATA KAYNAKLARI</vt:lpstr>
      <vt:lpstr>HATA TÜRLERİ</vt:lpstr>
      <vt:lpstr>Güvenirlik </vt:lpstr>
      <vt:lpstr>Güvenirlik Kestirim Yöntemleri</vt:lpstr>
      <vt:lpstr>GEÇERLİK </vt:lpstr>
      <vt:lpstr>GEÇERLİK</vt:lpstr>
      <vt:lpstr>Geçerlik Kanıtlama Yöntemleri </vt:lpstr>
      <vt:lpstr>Geçerlik Türleri</vt:lpstr>
      <vt:lpstr>Örnek: BENLİK ALGISI PROFİLİ</vt:lpstr>
      <vt:lpstr>PowerPoint Sunusu</vt:lpstr>
      <vt:lpstr>Güvenirlik Katsayısını Etkileyen Etmenler </vt:lpstr>
      <vt:lpstr>PowerPoint Sunusu</vt:lpstr>
      <vt:lpstr>Geçerlik ve Güvenirlik İlişkisi 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16</cp:revision>
  <dcterms:created xsi:type="dcterms:W3CDTF">2018-10-11T14:44:37Z</dcterms:created>
  <dcterms:modified xsi:type="dcterms:W3CDTF">2019-10-04T09:20:14Z</dcterms:modified>
</cp:coreProperties>
</file>