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handoutMasterIdLst>
    <p:handoutMasterId r:id="rId15"/>
  </p:handoutMasterIdLst>
  <p:sldIdLst>
    <p:sldId id="256" r:id="rId5"/>
    <p:sldId id="265" r:id="rId6"/>
    <p:sldId id="257" r:id="rId7"/>
    <p:sldId id="258" r:id="rId8"/>
    <p:sldId id="259"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6047"/>
    <a:srgbClr val="EF2C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4660"/>
  </p:normalViewPr>
  <p:slideViewPr>
    <p:cSldViewPr snapToGrid="0" showGuides="1">
      <p:cViewPr varScale="1">
        <p:scale>
          <a:sx n="115" d="100"/>
          <a:sy n="115" d="100"/>
        </p:scale>
        <p:origin x="372" y="108"/>
      </p:cViewPr>
      <p:guideLst>
        <p:guide orient="horz" pos="2160"/>
        <p:guide pos="3840"/>
      </p:guideLst>
    </p:cSldViewPr>
  </p:slideViewPr>
  <p:notesTextViewPr>
    <p:cViewPr>
      <p:scale>
        <a:sx n="1" d="1"/>
        <a:sy n="1" d="1"/>
      </p:scale>
      <p:origin x="0" y="0"/>
    </p:cViewPr>
  </p:notesTextViewPr>
  <p:notesViewPr>
    <p:cSldViewPr snapToGrid="0" showGuides="1">
      <p:cViewPr varScale="1">
        <p:scale>
          <a:sx n="58" d="100"/>
          <a:sy n="58" d="100"/>
        </p:scale>
        <p:origin x="197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pPr/>
              <a:t>9/19/2019</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p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pPr/>
              <a:t>9/19/2019</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p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tr-TR" smtClean="0"/>
              <a:t>Asıl başlık stili için tıklatın</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9/19/2019</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tr-TR" smtClean="0"/>
              <a:t>Asıl başlık stili için tıklatın</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a:p>
        </p:txBody>
      </p:sp>
      <p:sp>
        <p:nvSpPr>
          <p:cNvPr id="5" name="Date Placeholder 4"/>
          <p:cNvSpPr>
            <a:spLocks noGrp="1"/>
          </p:cNvSpPr>
          <p:nvPr>
            <p:ph type="dt" sz="half" idx="10"/>
          </p:nvPr>
        </p:nvSpPr>
        <p:spPr/>
        <p:txBody>
          <a:bodyPr/>
          <a:lstStyle/>
          <a:p>
            <a:fld id="{402B9795-92DC-40DC-A1CA-9A4B349D7824}" type="datetimeFigureOut">
              <a:rPr lang="en-US"/>
              <a:pPr/>
              <a:t>9/19/2019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p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a:p>
        </p:txBody>
      </p:sp>
      <p:sp>
        <p:nvSpPr>
          <p:cNvPr id="4" name="Date Placeholder 3"/>
          <p:cNvSpPr>
            <a:spLocks noGrp="1"/>
          </p:cNvSpPr>
          <p:nvPr>
            <p:ph type="dt" sz="half" idx="10"/>
          </p:nvPr>
        </p:nvSpPr>
        <p:spPr/>
        <p:txBody>
          <a:bodyPr/>
          <a:lstStyle/>
          <a:p>
            <a:fld id="{402B9795-92DC-40DC-A1CA-9A4B349D7824}" type="datetimeFigureOut">
              <a:rPr lang="en-US"/>
              <a:pPr/>
              <a:t>9/19/2019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p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tr-TR" smtClean="0"/>
              <a:t>Asıl başlık stili için tıklatın</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a:p>
        </p:txBody>
      </p:sp>
      <p:sp>
        <p:nvSpPr>
          <p:cNvPr id="4" name="Date Placeholder 3"/>
          <p:cNvSpPr>
            <a:spLocks noGrp="1"/>
          </p:cNvSpPr>
          <p:nvPr>
            <p:ph type="dt" sz="half" idx="10"/>
          </p:nvPr>
        </p:nvSpPr>
        <p:spPr/>
        <p:txBody>
          <a:bodyPr/>
          <a:lstStyle/>
          <a:p>
            <a:fld id="{402B9795-92DC-40DC-A1CA-9A4B349D7824}" type="datetimeFigureOut">
              <a:rPr lang="en-US"/>
              <a:pPr/>
              <a:t>9/19/2019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p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a:p>
        </p:txBody>
      </p:sp>
      <p:sp>
        <p:nvSpPr>
          <p:cNvPr id="4" name="Date Placeholder 3"/>
          <p:cNvSpPr>
            <a:spLocks noGrp="1"/>
          </p:cNvSpPr>
          <p:nvPr>
            <p:ph type="dt" sz="half" idx="10"/>
          </p:nvPr>
        </p:nvSpPr>
        <p:spPr/>
        <p:txBody>
          <a:bodyPr/>
          <a:lstStyle/>
          <a:p>
            <a:fld id="{402B9795-92DC-40DC-A1CA-9A4B349D7824}" type="datetimeFigureOut">
              <a:rPr lang="en-US"/>
              <a:pPr/>
              <a:t>9/19/2019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p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tr-TR" smtClean="0"/>
              <a:t>Asıl başlık stili için tıklatın</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tr-TR" smtClean="0"/>
              <a:t>Resim eklemek için simgeyi tıklatın</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tr-TR" smtClean="0"/>
              <a:t>Asıl başlık stili için tıklatın</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02B9795-92DC-40DC-A1CA-9A4B349D7824}" type="datetimeFigureOut">
              <a:rPr lang="en-US"/>
              <a:pPr/>
              <a:t>9/19/2019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p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a:p>
        </p:txBody>
      </p:sp>
      <p:sp>
        <p:nvSpPr>
          <p:cNvPr id="5" name="Date Placeholder 4"/>
          <p:cNvSpPr>
            <a:spLocks noGrp="1"/>
          </p:cNvSpPr>
          <p:nvPr>
            <p:ph type="dt" sz="half" idx="10"/>
          </p:nvPr>
        </p:nvSpPr>
        <p:spPr/>
        <p:txBody>
          <a:bodyPr/>
          <a:lstStyle/>
          <a:p>
            <a:fld id="{402B9795-92DC-40DC-A1CA-9A4B349D7824}" type="datetimeFigureOut">
              <a:rPr lang="en-US"/>
              <a:pPr/>
              <a:t>9/19/2019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p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4900" y="2424112"/>
            <a:ext cx="4919472" cy="37480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66110" y="2424112"/>
            <a:ext cx="4919472" cy="37480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a:p>
        </p:txBody>
      </p:sp>
      <p:sp>
        <p:nvSpPr>
          <p:cNvPr id="7" name="Date Placeholder 6"/>
          <p:cNvSpPr>
            <a:spLocks noGrp="1"/>
          </p:cNvSpPr>
          <p:nvPr>
            <p:ph type="dt" sz="half" idx="10"/>
          </p:nvPr>
        </p:nvSpPr>
        <p:spPr/>
        <p:txBody>
          <a:bodyPr/>
          <a:lstStyle/>
          <a:p>
            <a:fld id="{402B9795-92DC-40DC-A1CA-9A4B349D7824}" type="datetimeFigureOut">
              <a:rPr lang="en-US"/>
              <a:pPr/>
              <a:t>9/19/2019</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p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a:p>
        </p:txBody>
      </p:sp>
      <p:sp>
        <p:nvSpPr>
          <p:cNvPr id="3" name="Date Placeholder 2"/>
          <p:cNvSpPr>
            <a:spLocks noGrp="1"/>
          </p:cNvSpPr>
          <p:nvPr>
            <p:ph type="dt" sz="half" idx="10"/>
          </p:nvPr>
        </p:nvSpPr>
        <p:spPr/>
        <p:txBody>
          <a:bodyPr/>
          <a:lstStyle/>
          <a:p>
            <a:fld id="{402B9795-92DC-40DC-A1CA-9A4B349D7824}" type="datetimeFigureOut">
              <a:rPr lang="en-US"/>
              <a:pPr/>
              <a:t>9/19/2019</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p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pPr/>
              <a:t>9/19/2019</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p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tr-TR" smtClean="0"/>
              <a:t>Asıl başlık stili için tıklatın</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a:p>
        </p:txBody>
      </p:sp>
      <p:sp>
        <p:nvSpPr>
          <p:cNvPr id="5" name="Date Placeholder 4"/>
          <p:cNvSpPr>
            <a:spLocks noGrp="1"/>
          </p:cNvSpPr>
          <p:nvPr>
            <p:ph type="dt" sz="half" idx="10"/>
          </p:nvPr>
        </p:nvSpPr>
        <p:spPr/>
        <p:txBody>
          <a:bodyPr/>
          <a:lstStyle/>
          <a:p>
            <a:fld id="{402B9795-92DC-40DC-A1CA-9A4B349D7824}" type="datetimeFigureOut">
              <a:rPr lang="en-US"/>
              <a:pPr/>
              <a:t>9/19/2019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p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tr-TR" smtClean="0"/>
              <a:t>Asıl başlık stili için tıklatın</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9/19/2019</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104900" y="2292094"/>
            <a:ext cx="5734050" cy="2219691"/>
          </a:xfrm>
        </p:spPr>
        <p:txBody>
          <a:bodyPr anchor="ctr"/>
          <a:lstStyle/>
          <a:p>
            <a:pPr algn="ctr"/>
            <a:r>
              <a:rPr lang="tr-TR" b="1" dirty="0" smtClean="0"/>
              <a:t>Ortak İyi İçin Tefekkür</a:t>
            </a:r>
            <a:endParaRPr lang="tr-TR" dirty="0"/>
          </a:p>
        </p:txBody>
      </p:sp>
      <p:sp>
        <p:nvSpPr>
          <p:cNvPr id="7" name="Subtitle 6"/>
          <p:cNvSpPr>
            <a:spLocks noGrp="1"/>
          </p:cNvSpPr>
          <p:nvPr>
            <p:ph type="subTitle" idx="1"/>
          </p:nvPr>
        </p:nvSpPr>
        <p:spPr/>
        <p:txBody>
          <a:bodyPr/>
          <a:lstStyle/>
          <a:p>
            <a:r>
              <a:rPr lang="en-US" dirty="0"/>
              <a:t>Subtitle</a:t>
            </a:r>
          </a:p>
        </p:txBody>
      </p:sp>
      <p:pic>
        <p:nvPicPr>
          <p:cNvPr id="4" name="Picture Placeholder 3" descr="Open book on table, blurred shelves of books in background"/>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8890" r="8890"/>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75508" y="2700646"/>
            <a:ext cx="3585853" cy="1598221"/>
          </a:xfrm>
        </p:spPr>
        <p:txBody>
          <a:bodyPr>
            <a:normAutofit/>
          </a:bodyPr>
          <a:lstStyle/>
          <a:p>
            <a:r>
              <a:rPr lang="tr-TR" sz="3200" b="1" dirty="0" smtClean="0"/>
              <a:t>IV. Basamak:</a:t>
            </a:r>
            <a:br>
              <a:rPr lang="tr-TR" sz="3200" b="1" dirty="0" smtClean="0"/>
            </a:br>
            <a:r>
              <a:rPr lang="tr-TR" sz="3200" b="1" dirty="0" smtClean="0"/>
              <a:t>Ortak İyi</a:t>
            </a:r>
            <a:endParaRPr lang="tr-TR" sz="3200" dirty="0"/>
          </a:p>
        </p:txBody>
      </p:sp>
      <p:sp>
        <p:nvSpPr>
          <p:cNvPr id="3" name="2 İçerik Yer Tutucusu"/>
          <p:cNvSpPr>
            <a:spLocks noGrp="1"/>
          </p:cNvSpPr>
          <p:nvPr>
            <p:ph idx="1"/>
          </p:nvPr>
        </p:nvSpPr>
        <p:spPr/>
        <p:txBody>
          <a:bodyPr/>
          <a:lstStyle/>
          <a:p>
            <a:endParaRPr lang="tr-TR" dirty="0"/>
          </a:p>
        </p:txBody>
      </p:sp>
      <p:sp>
        <p:nvSpPr>
          <p:cNvPr id="4" name="3 Yuvarlatılmış Dikdörtgen"/>
          <p:cNvSpPr/>
          <p:nvPr/>
        </p:nvSpPr>
        <p:spPr>
          <a:xfrm>
            <a:off x="4726379" y="237506"/>
            <a:ext cx="6768935" cy="570015"/>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smtClean="0"/>
              <a:t>Kavramsal Netlik Modeli (</a:t>
            </a:r>
            <a:r>
              <a:rPr lang="tr-TR" sz="2800" dirty="0" err="1" smtClean="0"/>
              <a:t>CCm</a:t>
            </a:r>
            <a:r>
              <a:rPr lang="tr-TR" sz="2800" dirty="0" smtClean="0"/>
              <a:t>)</a:t>
            </a:r>
            <a:endParaRPr lang="tr-TR" sz="2800" dirty="0"/>
          </a:p>
        </p:txBody>
      </p:sp>
      <p:sp>
        <p:nvSpPr>
          <p:cNvPr id="5" name="4 Yukarı Aşağı Ok"/>
          <p:cNvSpPr/>
          <p:nvPr/>
        </p:nvSpPr>
        <p:spPr>
          <a:xfrm>
            <a:off x="7422078" y="890651"/>
            <a:ext cx="484632" cy="55813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Yuvarlatılmış Dikdörtgen"/>
          <p:cNvSpPr/>
          <p:nvPr/>
        </p:nvSpPr>
        <p:spPr>
          <a:xfrm>
            <a:off x="5902037" y="1508166"/>
            <a:ext cx="3693226" cy="427512"/>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Mevcut  Durum</a:t>
            </a:r>
            <a:endParaRPr lang="tr-TR" b="1" dirty="0"/>
          </a:p>
        </p:txBody>
      </p:sp>
      <p:sp>
        <p:nvSpPr>
          <p:cNvPr id="7" name="6 Yukarı Aşağı Ok"/>
          <p:cNvSpPr/>
          <p:nvPr/>
        </p:nvSpPr>
        <p:spPr>
          <a:xfrm>
            <a:off x="7422077" y="1983180"/>
            <a:ext cx="484632" cy="54626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Yuvarlatılmış Dikdörtgen"/>
          <p:cNvSpPr/>
          <p:nvPr/>
        </p:nvSpPr>
        <p:spPr>
          <a:xfrm>
            <a:off x="5937660" y="2612573"/>
            <a:ext cx="3705103" cy="463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Metin-Bağlam İlişkisi</a:t>
            </a:r>
            <a:endParaRPr lang="tr-TR" b="1" dirty="0"/>
          </a:p>
        </p:txBody>
      </p:sp>
      <p:sp>
        <p:nvSpPr>
          <p:cNvPr id="9" name="8 Yukarı Aşağı Ok"/>
          <p:cNvSpPr/>
          <p:nvPr/>
        </p:nvSpPr>
        <p:spPr>
          <a:xfrm>
            <a:off x="7445828" y="3111335"/>
            <a:ext cx="484632" cy="55814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Yuvarlatılmış Dikdörtgen"/>
          <p:cNvSpPr/>
          <p:nvPr/>
        </p:nvSpPr>
        <p:spPr>
          <a:xfrm>
            <a:off x="5985163" y="3740726"/>
            <a:ext cx="3550722" cy="427512"/>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Kişisel Gelişim</a:t>
            </a:r>
            <a:endParaRPr lang="tr-TR" b="1" dirty="0"/>
          </a:p>
        </p:txBody>
      </p:sp>
      <p:sp>
        <p:nvSpPr>
          <p:cNvPr id="11" name="10 Yuvarlatılmış Dikdörtgen"/>
          <p:cNvSpPr/>
          <p:nvPr/>
        </p:nvSpPr>
        <p:spPr>
          <a:xfrm>
            <a:off x="5153891" y="4916384"/>
            <a:ext cx="5795158" cy="653143"/>
          </a:xfrm>
          <a:prstGeom prst="roundRect">
            <a:avLst/>
          </a:prstGeom>
          <a:solidFill>
            <a:srgbClr val="F7604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smtClean="0"/>
              <a:t>Ortak İyi</a:t>
            </a:r>
            <a:endParaRPr lang="tr-TR" sz="3200" b="1" dirty="0"/>
          </a:p>
        </p:txBody>
      </p:sp>
      <p:sp>
        <p:nvSpPr>
          <p:cNvPr id="12" name="11 Yuvarlatılmış Dikdörtgen"/>
          <p:cNvSpPr/>
          <p:nvPr/>
        </p:nvSpPr>
        <p:spPr>
          <a:xfrm>
            <a:off x="6080167" y="6222670"/>
            <a:ext cx="3621974" cy="46313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t>Etkili Pedagoji</a:t>
            </a:r>
            <a:endParaRPr lang="tr-TR" b="1" dirty="0"/>
          </a:p>
        </p:txBody>
      </p:sp>
      <p:sp>
        <p:nvSpPr>
          <p:cNvPr id="13" name="12 Yukarı Aşağı Ok"/>
          <p:cNvSpPr/>
          <p:nvPr/>
        </p:nvSpPr>
        <p:spPr>
          <a:xfrm>
            <a:off x="7433952" y="4227616"/>
            <a:ext cx="484632" cy="58189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Yukarı Aşağı Ok"/>
          <p:cNvSpPr/>
          <p:nvPr/>
        </p:nvSpPr>
        <p:spPr>
          <a:xfrm>
            <a:off x="7517080" y="5581400"/>
            <a:ext cx="484632" cy="598635"/>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104900" y="1600200"/>
            <a:ext cx="10544794" cy="4572000"/>
          </a:xfrm>
        </p:spPr>
        <p:txBody>
          <a:bodyPr/>
          <a:lstStyle/>
          <a:p>
            <a:pPr algn="just"/>
            <a:r>
              <a:rPr lang="tr-TR" sz="2800" b="1" dirty="0" smtClean="0"/>
              <a:t>Bu aşama, bir ortak dil ve öğrencilerin sosyal olarak yaşam biçimlerini takdir etme ve onlara bağlılık duymalarını geliştiren bir teoloji arayışıdır. Diğer insanlarla pozitif ilişki kurma ve sürdürme becerilerinin geliştirilmesi gerekir. Bu aşamaya karşılık gelen </a:t>
            </a:r>
            <a:r>
              <a:rPr lang="tr-TR" sz="2800" b="1" i="1" dirty="0" smtClean="0"/>
              <a:t>inisiyatif alma ve girişimcilik</a:t>
            </a:r>
            <a:r>
              <a:rPr lang="tr-TR" sz="2800" b="1" dirty="0" smtClean="0"/>
              <a:t>/ </a:t>
            </a:r>
            <a:r>
              <a:rPr lang="tr-TR" sz="2800" b="1" i="1" dirty="0" smtClean="0"/>
              <a:t>Sosyal ve vatandaşlıkla ilgili yetkinlikler</a:t>
            </a:r>
            <a:r>
              <a:rPr lang="tr-TR" sz="2800" b="1" dirty="0" smtClean="0"/>
              <a:t> becerisi, öğrenciler için geliştirilmesi hedeflenen ve Türkiye Yeterlilikler Çerçevesinde (TYÇ) belirlenen sekiz anahtar yeterlilik arasında yer almaktadır. (bkz. Ortaöğretim DKAB Öğretim Programı, 2018)</a:t>
            </a:r>
          </a:p>
          <a:p>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sz="3600" b="1" dirty="0" smtClean="0"/>
              <a:t>Öğretmenler, öğrencilerini kati tavırlar almaksızın tüm insanların refahı, hakları ve saygınlığıyla, eşitliğin kültürel normlar ve sosyal uygulamalardan nasıl etkilendiği konusunda düşünmeye teşvik etmelidir. </a:t>
            </a:r>
          </a:p>
          <a:p>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04900" y="1"/>
            <a:ext cx="9980682" cy="1650670"/>
          </a:xfrm>
        </p:spPr>
        <p:txBody>
          <a:bodyPr>
            <a:noAutofit/>
          </a:bodyPr>
          <a:lstStyle/>
          <a:p>
            <a:pPr algn="ctr"/>
            <a:r>
              <a:rPr lang="tr-TR" sz="3200" dirty="0" smtClean="0"/>
              <a:t>Bu aşamada önde gelen sorular ve temalardan bazıları şunlar olabilir:</a:t>
            </a:r>
            <a:br>
              <a:rPr lang="tr-TR" sz="3200" dirty="0" smtClean="0"/>
            </a:br>
            <a:endParaRPr lang="tr-TR" sz="3200" dirty="0"/>
          </a:p>
        </p:txBody>
      </p:sp>
      <p:sp>
        <p:nvSpPr>
          <p:cNvPr id="3" name="2 İçerik Yer Tutucusu"/>
          <p:cNvSpPr>
            <a:spLocks noGrp="1"/>
          </p:cNvSpPr>
          <p:nvPr>
            <p:ph idx="1"/>
          </p:nvPr>
        </p:nvSpPr>
        <p:spPr>
          <a:xfrm>
            <a:off x="1104900" y="2090056"/>
            <a:ext cx="9982200" cy="4082143"/>
          </a:xfrm>
        </p:spPr>
        <p:txBody>
          <a:bodyPr>
            <a:normAutofit/>
          </a:bodyPr>
          <a:lstStyle/>
          <a:p>
            <a:pPr algn="just"/>
            <a:r>
              <a:rPr lang="tr-TR" sz="3200" dirty="0" smtClean="0"/>
              <a:t>Müminler olarak, kamu yararına nasıl katkıda bulunabilir ve toplumun  sorunlarına çözüm odaklı yaklaşan  bireyler  olabiliriz? </a:t>
            </a:r>
          </a:p>
          <a:p>
            <a:pPr algn="just"/>
            <a:r>
              <a:rPr lang="tr-TR" sz="3200" dirty="0" smtClean="0"/>
              <a:t>Bunu gerçekleştirmenin araçları/yolları nelerdir? </a:t>
            </a:r>
            <a:endParaRPr lang="tr-TR" sz="3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344878" y="2422566"/>
            <a:ext cx="6340929" cy="2652897"/>
          </a:xfrm>
        </p:spPr>
        <p:txBody>
          <a:bodyPr>
            <a:normAutofit/>
          </a:bodyPr>
          <a:lstStyle/>
          <a:p>
            <a:pPr algn="just"/>
            <a:r>
              <a:rPr lang="tr-TR" sz="3200" dirty="0" smtClean="0"/>
              <a:t>Yakınlık, bağlılık ve kalıcılık içeren bir ilişkinin özellikleri nelerdir? Sosyal mesafe farklı olanları kabul etmemizi etkiler mi?</a:t>
            </a:r>
            <a:endParaRPr lang="tr-TR" sz="3200" dirty="0"/>
          </a:p>
        </p:txBody>
      </p:sp>
      <p:pic>
        <p:nvPicPr>
          <p:cNvPr id="5" name="4 Resim Yer Tutucusu" descr="6-derece.jpg"/>
          <p:cNvPicPr>
            <a:picLocks noGrp="1" noChangeAspect="1"/>
          </p:cNvPicPr>
          <p:nvPr>
            <p:ph type="pic" sz="quarter" idx="13"/>
          </p:nvPr>
        </p:nvPicPr>
        <p:blipFill>
          <a:blip r:embed="rId2" cstate="print"/>
          <a:srcRect l="22682" r="22682"/>
          <a:stretch>
            <a:fillRect/>
          </a:stretch>
        </p:blipFill>
        <p:spPr>
          <a:xfrm>
            <a:off x="6981063" y="1310656"/>
            <a:ext cx="5210937" cy="4175744"/>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sz="2800" b="1" dirty="0" smtClean="0"/>
              <a:t>Öğrenciler, dinler tarihinin sosyal yapıları şekillendirme amaçlı anlatı, hikâye ve sembollerinden örnekler bularak, (çoğunluk tarafından tehdit olarak görülen) diğer gruplar üzerindeki baskının artmasına neden olabilecek sebep ve sonuçlara götüren sosyal uygulamaları dikkatlice ve eleştirel bir gözle inceleyebilirler. </a:t>
            </a:r>
          </a:p>
          <a:p>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sz="3200" b="1" dirty="0" smtClean="0"/>
              <a:t>Böylece dünyayı kelimenin tam anlamıyla siyah ve beyaz olarak görmenin ya da insanları kabul edilebilir ve edilemez diye sınıflandıracak bir zihin yapısına sahip olmanın zararlı sonuçlarını analiz edebilirler. </a:t>
            </a:r>
            <a:endParaRPr lang="tr-TR" sz="3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sz="3200" b="1" dirty="0" smtClean="0"/>
              <a:t>Bunun sonucu olarak bir grubun üyelerinin tamamını belli özelliklerle tanımlayan (tüm Müslümanlar şöyle, tüm Hindular böyle gibi) abartılı ve toptancı tutumları inceleyerek sosyal yargıları daha doğru algılayabilirler.</a:t>
            </a:r>
          </a:p>
          <a:p>
            <a:pPr algn="just"/>
            <a:endParaRPr lang="tr-TR" sz="3200" b="1" dirty="0"/>
          </a:p>
          <a:p>
            <a:pPr>
              <a:buNone/>
            </a:pPr>
            <a:endParaRPr lang="tr-T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F03431380">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2.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DDBB83-77C1-4099-A0AA-289882E745E2}">
  <ds:schemaRefs>
    <ds:schemaRef ds:uri="http://purl.org/dc/elements/1.1/"/>
    <ds:schemaRef ds:uri="http://schemas.microsoft.com/office/2006/metadata/properties"/>
    <ds:schemaRef ds:uri="4873beb7-5857-4685-be1f-d57550cc96cc"/>
    <ds:schemaRef ds:uri="http://schemas.openxmlformats.org/package/2006/metadata/core-properties"/>
    <ds:schemaRef ds:uri="http://purl.org/dc/term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TF03431380</Template>
  <TotalTime>57</TotalTime>
  <Words>319</Words>
  <Application>Microsoft Office PowerPoint</Application>
  <PresentationFormat>Geniş ekran</PresentationFormat>
  <Paragraphs>21</Paragraphs>
  <Slides>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Euphemia</vt:lpstr>
      <vt:lpstr>Plantagenet Cherokee</vt:lpstr>
      <vt:lpstr>Wingdings</vt:lpstr>
      <vt:lpstr>TF03431380</vt:lpstr>
      <vt:lpstr>Ortak İyi İçin Tefekkür</vt:lpstr>
      <vt:lpstr>IV. Basamak: Ortak İyi</vt:lpstr>
      <vt:lpstr>PowerPoint Sunusu</vt:lpstr>
      <vt:lpstr>PowerPoint Sunusu</vt:lpstr>
      <vt:lpstr>Bu aşamada önde gelen sorular ve temalardan bazıları şunlar olabilir: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With Picture Layout</dc:title>
  <dc:creator>sinem</dc:creator>
  <cp:lastModifiedBy>user</cp:lastModifiedBy>
  <cp:revision>10</cp:revision>
  <dcterms:created xsi:type="dcterms:W3CDTF">2019-07-12T17:02:48Z</dcterms:created>
  <dcterms:modified xsi:type="dcterms:W3CDTF">2019-09-19T12:21:08Z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