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3" r:id="rId6"/>
    <p:sldId id="271" r:id="rId7"/>
    <p:sldId id="274" r:id="rId8"/>
    <p:sldId id="266" r:id="rId9"/>
    <p:sldId id="267"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4788"/>
    <a:srgbClr val="E5C7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varScale="1">
        <p:scale>
          <a:sx n="83" d="100"/>
          <a:sy n="83" d="100"/>
        </p:scale>
        <p:origin x="222" y="9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5.04.2018</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5.04.2018</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5.04.2018</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5.04.2018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5.04.2018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5.04.2018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5.04.2018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5.04.2018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5.04.2018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5.04.2018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ARIZA ANALİZİ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a:t>
            </a:r>
            <a:r>
              <a:rPr lang="tr-TR" dirty="0" smtClean="0"/>
              <a:t>206 ELEKTRİKLİ ÜTÜLER ve arızaları</a:t>
            </a:r>
          </a:p>
          <a:p>
            <a:r>
              <a:rPr lang="tr-TR" dirty="0" smtClean="0"/>
              <a:t> </a:t>
            </a:r>
            <a:r>
              <a:rPr lang="tr-TR" dirty="0" err="1" smtClean="0"/>
              <a:t>Öğ</a:t>
            </a:r>
            <a:r>
              <a:rPr lang="tr-TR" dirty="0" smtClean="0"/>
              <a:t>. </a:t>
            </a:r>
            <a:r>
              <a:rPr lang="tr-TR" dirty="0"/>
              <a:t>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Elektrikli Ütülerin Tanıtılması</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Kumaştan yapılmış giyim malzemelerinin kırışıklıklarını düzeltmek için evlerde ve</a:t>
            </a:r>
          </a:p>
          <a:p>
            <a:pPr marL="0" indent="0" algn="just">
              <a:buNone/>
            </a:pPr>
            <a:r>
              <a:rPr lang="tr-TR" dirty="0"/>
              <a:t>konfeksiyon atölyelerinde kullanılan elektrikli alete ütü denir.</a:t>
            </a:r>
          </a:p>
          <a:p>
            <a:pPr marL="0" indent="0" algn="just">
              <a:buNone/>
            </a:pPr>
            <a:r>
              <a:rPr lang="tr-TR" dirty="0"/>
              <a:t>Kumaşın icadıyla ütüleme işlemi de başlamıştır. İlk ütü tabanı düz ağır bir metalin</a:t>
            </a:r>
          </a:p>
          <a:p>
            <a:pPr marL="0" indent="0" algn="just">
              <a:buNone/>
            </a:pPr>
            <a:r>
              <a:rPr lang="tr-TR" dirty="0"/>
              <a:t>üzerindeki kazanda kömür ısıtılıyor, elde edilen sıcaklıkla metal ısınıyor ve giysinin üzerinde</a:t>
            </a:r>
          </a:p>
          <a:p>
            <a:pPr marL="0" indent="0" algn="just">
              <a:buNone/>
            </a:pPr>
            <a:r>
              <a:rPr lang="tr-TR" dirty="0"/>
              <a:t>gezdirilerek kırışıklıklar gideriliyordu </a:t>
            </a:r>
            <a:endParaRPr lang="tr-TR" dirty="0"/>
          </a:p>
        </p:txBody>
      </p:sp>
      <p:pic>
        <p:nvPicPr>
          <p:cNvPr id="4" name="Resim 3"/>
          <p:cNvPicPr>
            <a:picLocks noChangeAspect="1"/>
          </p:cNvPicPr>
          <p:nvPr/>
        </p:nvPicPr>
        <p:blipFill>
          <a:blip r:embed="rId2"/>
          <a:stretch>
            <a:fillRect/>
          </a:stretch>
        </p:blipFill>
        <p:spPr>
          <a:xfrm>
            <a:off x="7305121" y="3773348"/>
            <a:ext cx="3586655" cy="2002420"/>
          </a:xfrm>
          <a:prstGeom prst="rect">
            <a:avLst/>
          </a:prstGeom>
        </p:spPr>
      </p:pic>
    </p:spTree>
    <p:extLst>
      <p:ext uri="{BB962C8B-B14F-4D97-AF65-F5344CB8AC3E}">
        <p14:creationId xmlns:p14="http://schemas.microsoft.com/office/powerpoint/2010/main" val="1319020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dirty="0"/>
              <a:t>Buharlı Bir Ütünün Elektrik Devre Şeması ve Çalışması</a:t>
            </a:r>
            <a:br>
              <a:rPr lang="tr-TR" dirty="0"/>
            </a:br>
            <a:endParaRPr lang="tr-TR" dirty="0"/>
          </a:p>
        </p:txBody>
      </p:sp>
      <p:pic>
        <p:nvPicPr>
          <p:cNvPr id="4" name="İçerik Yer Tutucusu 3"/>
          <p:cNvPicPr>
            <a:picLocks noGrp="1" noChangeAspect="1"/>
          </p:cNvPicPr>
          <p:nvPr>
            <p:ph idx="1"/>
          </p:nvPr>
        </p:nvPicPr>
        <p:blipFill>
          <a:blip r:embed="rId2"/>
          <a:stretch>
            <a:fillRect/>
          </a:stretch>
        </p:blipFill>
        <p:spPr>
          <a:xfrm>
            <a:off x="2002420" y="1834546"/>
            <a:ext cx="8611566" cy="3438920"/>
          </a:xfrm>
          <a:prstGeom prst="rect">
            <a:avLst/>
          </a:prstGeom>
        </p:spPr>
      </p:pic>
      <p:sp>
        <p:nvSpPr>
          <p:cNvPr id="5" name="Dikdörtgen 4"/>
          <p:cNvSpPr/>
          <p:nvPr/>
        </p:nvSpPr>
        <p:spPr>
          <a:xfrm>
            <a:off x="4038736" y="5370653"/>
            <a:ext cx="4175487" cy="369332"/>
          </a:xfrm>
          <a:prstGeom prst="rect">
            <a:avLst/>
          </a:prstGeom>
        </p:spPr>
        <p:txBody>
          <a:bodyPr wrap="square">
            <a:spAutoFit/>
          </a:bodyPr>
          <a:lstStyle/>
          <a:p>
            <a:r>
              <a:rPr lang="tr-TR" dirty="0"/>
              <a:t>Bir ütünün basit bir elektrik devre şeması</a:t>
            </a:r>
          </a:p>
        </p:txBody>
      </p:sp>
    </p:spTree>
    <p:extLst>
      <p:ext uri="{BB962C8B-B14F-4D97-AF65-F5344CB8AC3E}">
        <p14:creationId xmlns:p14="http://schemas.microsoft.com/office/powerpoint/2010/main" val="3773182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97280" y="88299"/>
            <a:ext cx="10058400" cy="1450757"/>
          </a:xfrm>
        </p:spPr>
        <p:txBody>
          <a:bodyPr/>
          <a:lstStyle/>
          <a:p>
            <a:r>
              <a:rPr lang="tr-TR" dirty="0" smtClean="0"/>
              <a:t>ÜTÜNÜN PARÇALARI</a:t>
            </a:r>
            <a:endParaRPr lang="tr-TR" dirty="0"/>
          </a:p>
        </p:txBody>
      </p:sp>
      <p:sp>
        <p:nvSpPr>
          <p:cNvPr id="8" name="İçerik Yer Tutucusu 7"/>
          <p:cNvSpPr>
            <a:spLocks noGrp="1"/>
          </p:cNvSpPr>
          <p:nvPr>
            <p:ph idx="1"/>
          </p:nvPr>
        </p:nvSpPr>
        <p:spPr/>
        <p:txBody>
          <a:bodyPr/>
          <a:lstStyle/>
          <a:p>
            <a:r>
              <a:rPr lang="tr-TR" dirty="0"/>
              <a:t>Şekildeki numaralandırılan kısımlar şunlardır:</a:t>
            </a:r>
          </a:p>
          <a:p>
            <a:r>
              <a:rPr lang="tr-TR" dirty="0" smtClean="0"/>
              <a:t>1.ŞEBEKE </a:t>
            </a:r>
            <a:r>
              <a:rPr lang="tr-TR" dirty="0"/>
              <a:t>GERİLİMİ: 220 Volt A.A kaynağından alınan gerilimdir.</a:t>
            </a:r>
          </a:p>
          <a:p>
            <a:r>
              <a:rPr lang="tr-TR" dirty="0" smtClean="0"/>
              <a:t>2.ŞEBEKE </a:t>
            </a:r>
            <a:r>
              <a:rPr lang="tr-TR" dirty="0"/>
              <a:t>LAMBASI: Fiş prize takıldığı zaman ütüye şebeke geriliminin geldiğini gösteren lambadır.</a:t>
            </a:r>
          </a:p>
          <a:p>
            <a:r>
              <a:rPr lang="tr-TR" dirty="0" smtClean="0"/>
              <a:t>3.TERMOSTAT</a:t>
            </a:r>
            <a:r>
              <a:rPr lang="tr-TR" dirty="0"/>
              <a:t>: Taban sıcaklığını kontrol eden elemandır.</a:t>
            </a:r>
          </a:p>
          <a:p>
            <a:r>
              <a:rPr lang="tr-TR" dirty="0" smtClean="0"/>
              <a:t>4.REZİSTANS</a:t>
            </a:r>
            <a:r>
              <a:rPr lang="tr-TR" dirty="0"/>
              <a:t>: Tabanın ısınmasını sağlayan </a:t>
            </a:r>
            <a:r>
              <a:rPr lang="tr-TR" dirty="0" smtClean="0"/>
              <a:t>elemandır</a:t>
            </a:r>
          </a:p>
          <a:p>
            <a:r>
              <a:rPr lang="tr-TR" dirty="0"/>
              <a:t>5.TERMOSTAT LAMBASI: Rezistansın çıkış kontağına bağlı olan bu lamba rezistans devrede iken yanar. Rezistans devreden çıktığında söner.</a:t>
            </a:r>
          </a:p>
          <a:p>
            <a:endParaRPr lang="tr-TR" dirty="0"/>
          </a:p>
        </p:txBody>
      </p:sp>
    </p:spTree>
    <p:extLst>
      <p:ext uri="{BB962C8B-B14F-4D97-AF65-F5344CB8AC3E}">
        <p14:creationId xmlns:p14="http://schemas.microsoft.com/office/powerpoint/2010/main" val="3769772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s-ES" dirty="0"/>
              <a:t>Buharlı Ütü Isıtma Elemanları ve Termostatlarının Montaj ile Demontajı</a:t>
            </a:r>
            <a:endParaRPr lang="tr-TR" dirty="0"/>
          </a:p>
        </p:txBody>
      </p:sp>
      <p:sp>
        <p:nvSpPr>
          <p:cNvPr id="3" name="İçerik Yer Tutucusu 2"/>
          <p:cNvSpPr>
            <a:spLocks noGrp="1"/>
          </p:cNvSpPr>
          <p:nvPr>
            <p:ph idx="1"/>
          </p:nvPr>
        </p:nvSpPr>
        <p:spPr>
          <a:xfrm>
            <a:off x="837282" y="1845734"/>
            <a:ext cx="10318398" cy="4023360"/>
          </a:xfrm>
        </p:spPr>
        <p:txBody>
          <a:bodyPr>
            <a:normAutofit/>
          </a:bodyPr>
          <a:lstStyle/>
          <a:p>
            <a:pPr algn="just"/>
            <a:r>
              <a:rPr lang="tr-TR" sz="2400" dirty="0"/>
              <a:t> Elektrikli ütülerin, tamir ve bakımını yapabilmenin giriş kısmı, bu aletlerin parçalarını söküp takabilmektir. Her bir üretici firma kendine has özellikte sökülüp takılan, özel vida ve somunlu malzemeler kullanılan imalatlar yapmaktadır. Biz burada genel bir </a:t>
            </a:r>
            <a:r>
              <a:rPr lang="tr-TR" sz="2400" dirty="0" err="1"/>
              <a:t>montajdemontaj</a:t>
            </a:r>
            <a:r>
              <a:rPr lang="tr-TR" sz="2400" dirty="0"/>
              <a:t> bilgileri vermeye çalışacağız. Sizler elinizde bulunan ütünün özelliğine göre </a:t>
            </a:r>
            <a:r>
              <a:rPr lang="tr-TR" sz="2400" dirty="0" err="1"/>
              <a:t>demontaj</a:t>
            </a:r>
            <a:r>
              <a:rPr lang="tr-TR" sz="2400" dirty="0"/>
              <a:t> sırasında tüm basamakları bir yere not ederek montajını tersinden giderek kolayca yapabilirsiniz.</a:t>
            </a:r>
          </a:p>
          <a:p>
            <a:pPr algn="just"/>
            <a:r>
              <a:rPr lang="tr-TR" sz="2400" dirty="0"/>
              <a:t> </a:t>
            </a:r>
          </a:p>
        </p:txBody>
      </p:sp>
    </p:spTree>
    <p:extLst>
      <p:ext uri="{BB962C8B-B14F-4D97-AF65-F5344CB8AC3E}">
        <p14:creationId xmlns:p14="http://schemas.microsoft.com/office/powerpoint/2010/main" val="4216226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97280" y="286604"/>
            <a:ext cx="10058400" cy="1113934"/>
          </a:xfrm>
        </p:spPr>
        <p:txBody>
          <a:bodyPr/>
          <a:lstStyle/>
          <a:p>
            <a:r>
              <a:rPr lang="tr-TR" dirty="0"/>
              <a:t>Ütü Arızaları, Arızanın Nedenleri ve Onarımı</a:t>
            </a:r>
            <a:br>
              <a:rPr lang="tr-TR" dirty="0"/>
            </a:br>
            <a:endParaRPr lang="tr-TR" dirty="0"/>
          </a:p>
        </p:txBody>
      </p:sp>
      <p:pic>
        <p:nvPicPr>
          <p:cNvPr id="7" name="İçerik Yer Tutucusu 6"/>
          <p:cNvPicPr>
            <a:picLocks noGrp="1" noChangeAspect="1"/>
          </p:cNvPicPr>
          <p:nvPr>
            <p:ph idx="1"/>
          </p:nvPr>
        </p:nvPicPr>
        <p:blipFill>
          <a:blip r:embed="rId2"/>
          <a:stretch>
            <a:fillRect/>
          </a:stretch>
        </p:blipFill>
        <p:spPr>
          <a:xfrm>
            <a:off x="1689903" y="1793138"/>
            <a:ext cx="8160151" cy="3982629"/>
          </a:xfrm>
          <a:prstGeom prst="rect">
            <a:avLst/>
          </a:prstGeom>
        </p:spPr>
      </p:pic>
    </p:spTree>
    <p:extLst>
      <p:ext uri="{BB962C8B-B14F-4D97-AF65-F5344CB8AC3E}">
        <p14:creationId xmlns:p14="http://schemas.microsoft.com/office/powerpoint/2010/main" val="3597475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r>
            <a:br>
              <a:rPr lang="tr-TR" dirty="0"/>
            </a:br>
            <a:r>
              <a:rPr lang="tr-TR" dirty="0"/>
              <a:t>Ütü Arızaları, Arızanın Nedenleri ve Onarımı</a:t>
            </a:r>
          </a:p>
        </p:txBody>
      </p:sp>
      <p:pic>
        <p:nvPicPr>
          <p:cNvPr id="6" name="İçerik Yer Tutucusu 5"/>
          <p:cNvPicPr>
            <a:picLocks noGrp="1" noChangeAspect="1"/>
          </p:cNvPicPr>
          <p:nvPr>
            <p:ph idx="1"/>
          </p:nvPr>
        </p:nvPicPr>
        <p:blipFill>
          <a:blip r:embed="rId2"/>
          <a:stretch>
            <a:fillRect/>
          </a:stretch>
        </p:blipFill>
        <p:spPr>
          <a:xfrm>
            <a:off x="2118167" y="1982626"/>
            <a:ext cx="7454096" cy="3746842"/>
          </a:xfrm>
          <a:prstGeom prst="rect">
            <a:avLst/>
          </a:prstGeom>
        </p:spPr>
      </p:pic>
    </p:spTree>
    <p:extLst>
      <p:ext uri="{BB962C8B-B14F-4D97-AF65-F5344CB8AC3E}">
        <p14:creationId xmlns:p14="http://schemas.microsoft.com/office/powerpoint/2010/main" val="1367841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http://www.megep.meb.gov.tr/mte_program_modul/moduller_pdf/Elektrikli%20%C3%9Ct%C3%BCler.pdf</a:t>
            </a:r>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1595</TotalTime>
  <Words>232</Words>
  <Application>Microsoft Office PowerPoint</Application>
  <PresentationFormat>Geniş ekran</PresentationFormat>
  <Paragraphs>27</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Calibri</vt:lpstr>
      <vt:lpstr>Times New Roman</vt:lpstr>
      <vt:lpstr>Geçmişe bakış</vt:lpstr>
      <vt:lpstr>ARIZA ANALİZİ</vt:lpstr>
      <vt:lpstr>Elektrikli Ütülerin Tanıtılması</vt:lpstr>
      <vt:lpstr> Buharlı Bir Ütünün Elektrik Devre Şeması ve Çalışması </vt:lpstr>
      <vt:lpstr>ÜTÜNÜN PARÇALARI</vt:lpstr>
      <vt:lpstr>Buharlı Ütü Isıtma Elemanları ve Termostatlarının Montaj ile Demontajı</vt:lpstr>
      <vt:lpstr>Ütü Arızaları, Arızanın Nedenleri ve Onarımı </vt:lpstr>
      <vt:lpstr> Ütü Arızaları, Arızanın Nedenleri ve Onarımı</vt:lpstr>
      <vt:lpstr>KAYNAKLAR</vt:lpstr>
      <vt:lpstr>DİNLEDİĞİNİZ İÇİN TEŞEKKÜRLER…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Hasan Kaya</cp:lastModifiedBy>
  <cp:revision>96</cp:revision>
  <dcterms:created xsi:type="dcterms:W3CDTF">2017-11-14T11:12:27Z</dcterms:created>
  <dcterms:modified xsi:type="dcterms:W3CDTF">2018-04-05T20:21:47Z</dcterms:modified>
</cp:coreProperties>
</file>