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3" r:id="rId1"/>
  </p:sldMasterIdLst>
  <p:sldIdLst>
    <p:sldId id="256" r:id="rId2"/>
    <p:sldId id="268" r:id="rId3"/>
    <p:sldId id="269" r:id="rId4"/>
    <p:sldId id="270" r:id="rId5"/>
    <p:sldId id="273" r:id="rId6"/>
    <p:sldId id="271" r:id="rId7"/>
    <p:sldId id="274" r:id="rId8"/>
    <p:sldId id="266" r:id="rId9"/>
    <p:sldId id="267" r:id="rId1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04788"/>
    <a:srgbClr val="E5C77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5" autoAdjust="0"/>
    <p:restoredTop sz="96433" autoAdjust="0"/>
  </p:normalViewPr>
  <p:slideViewPr>
    <p:cSldViewPr snapToGrid="0">
      <p:cViewPr varScale="1">
        <p:scale>
          <a:sx n="83" d="100"/>
          <a:sy n="83" d="100"/>
        </p:scale>
        <p:origin x="222" y="90"/>
      </p:cViewPr>
      <p:guideLst>
        <p:guide orient="horz" pos="2160"/>
        <p:guide pos="3840"/>
      </p:guideLst>
    </p:cSldViewPr>
  </p:slideViewPr>
  <p:outlineViewPr>
    <p:cViewPr>
      <p:scale>
        <a:sx n="33" d="100"/>
        <a:sy n="33" d="100"/>
      </p:scale>
      <p:origin x="0" y="0"/>
    </p:cViewPr>
  </p:outlin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 y="6334316"/>
            <a:ext cx="12192000" cy="66484"/>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ctr">
              <a:lnSpc>
                <a:spcPct val="85000"/>
              </a:lnSpc>
              <a:defRPr sz="3200" b="0" spc="-50" baseline="0">
                <a:solidFill>
                  <a:srgbClr val="204788"/>
                </a:solidFill>
                <a:latin typeface="Times New Roman" panose="02020603050405020304" pitchFamily="18" charset="0"/>
                <a:cs typeface="Times New Roman" panose="02020603050405020304" pitchFamily="18" charset="0"/>
              </a:defRPr>
            </a:lvl1pPr>
          </a:lstStyle>
          <a:p>
            <a:r>
              <a:rPr lang="tr-TR" dirty="0" smtClean="0"/>
              <a:t>Asıl başlık stili için tıklatın</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ctr">
              <a:buNone/>
              <a:defRPr sz="1800" cap="all" spc="200" baseline="0">
                <a:solidFill>
                  <a:schemeClr val="tx2"/>
                </a:solidFill>
                <a:latin typeface="Times New Roman" panose="02020603050405020304" pitchFamily="18" charset="0"/>
                <a:cs typeface="Times New Roman" panose="02020603050405020304" pitchFamily="18" charset="0"/>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dirty="0" smtClean="0"/>
              <a:t>Asıl alt başlık stilini düzenlemek için tıklatın</a:t>
            </a:r>
            <a:endParaRPr lang="en-US" dirty="0"/>
          </a:p>
        </p:txBody>
      </p:sp>
      <p:sp>
        <p:nvSpPr>
          <p:cNvPr id="4" name="Date Placeholder 3"/>
          <p:cNvSpPr>
            <a:spLocks noGrp="1"/>
          </p:cNvSpPr>
          <p:nvPr>
            <p:ph type="dt" sz="half" idx="10"/>
          </p:nvPr>
        </p:nvSpPr>
        <p:spPr/>
        <p:txBody>
          <a:bodyPr/>
          <a:lstStyle>
            <a:lvl1pPr>
              <a:defRPr>
                <a:latin typeface="Times New Roman" panose="02020603050405020304" pitchFamily="18" charset="0"/>
                <a:cs typeface="Times New Roman" panose="02020603050405020304" pitchFamily="18" charset="0"/>
              </a:defRPr>
            </a:lvl1pPr>
          </a:lstStyle>
          <a:p>
            <a:fld id="{4AD21F69-E93F-40C2-85AE-E33A1B82552E}" type="datetimeFigureOut">
              <a:rPr lang="tr-TR" smtClean="0"/>
              <a:pPr/>
              <a:t>5.04.2018</a:t>
            </a:fld>
            <a:endParaRPr lang="tr-TR"/>
          </a:p>
        </p:txBody>
      </p:sp>
      <p:sp>
        <p:nvSpPr>
          <p:cNvPr id="5" name="Footer Placeholder 4"/>
          <p:cNvSpPr>
            <a:spLocks noGrp="1"/>
          </p:cNvSpPr>
          <p:nvPr>
            <p:ph type="ftr" sz="quarter" idx="11"/>
          </p:nvPr>
        </p:nvSpPr>
        <p:spPr/>
        <p:txBody>
          <a:bodyPr/>
          <a:lstStyle>
            <a:lvl1pPr>
              <a:defRPr>
                <a:latin typeface="Times New Roman" panose="02020603050405020304" pitchFamily="18" charset="0"/>
                <a:cs typeface="Times New Roman" panose="02020603050405020304" pitchFamily="18" charset="0"/>
              </a:defRPr>
            </a:lvl1pPr>
          </a:lstStyle>
          <a:p>
            <a:endParaRPr lang="tr-TR" dirty="0"/>
          </a:p>
        </p:txBody>
      </p:sp>
      <p:sp>
        <p:nvSpPr>
          <p:cNvPr id="6" name="Slide Number Placeholder 5"/>
          <p:cNvSpPr>
            <a:spLocks noGrp="1"/>
          </p:cNvSpPr>
          <p:nvPr>
            <p:ph type="sldNum" sz="quarter" idx="12"/>
          </p:nvPr>
        </p:nvSpPr>
        <p:spPr/>
        <p:txBody>
          <a:bodyPr/>
          <a:lstStyle>
            <a:lvl1pPr>
              <a:defRPr>
                <a:latin typeface="Times New Roman" panose="02020603050405020304" pitchFamily="18" charset="0"/>
                <a:cs typeface="Times New Roman" panose="02020603050405020304" pitchFamily="18" charset="0"/>
              </a:defRPr>
            </a:lvl1pPr>
          </a:lstStyle>
          <a:p>
            <a:fld id="{8F3592AE-DCF9-45D3-B358-91B0C2FA4252}" type="slidenum">
              <a:rPr lang="tr-TR" smtClean="0"/>
              <a:pPr/>
              <a:t>‹#›</a:t>
            </a:fld>
            <a:endParaRPr lang="tr-TR"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pic>
        <p:nvPicPr>
          <p:cNvPr id="11" name="Resim 1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291391" y="826686"/>
            <a:ext cx="1527835" cy="1527835"/>
          </a:xfrm>
          <a:prstGeom prst="rect">
            <a:avLst/>
          </a:prstGeom>
        </p:spPr>
      </p:pic>
      <p:sp>
        <p:nvSpPr>
          <p:cNvPr id="12" name="Metin kutusu 11"/>
          <p:cNvSpPr txBox="1"/>
          <p:nvPr userDrawn="1"/>
        </p:nvSpPr>
        <p:spPr>
          <a:xfrm>
            <a:off x="3929604" y="1051995"/>
            <a:ext cx="5188408" cy="1077218"/>
          </a:xfrm>
          <a:prstGeom prst="rect">
            <a:avLst/>
          </a:prstGeom>
          <a:noFill/>
        </p:spPr>
        <p:txBody>
          <a:bodyPr wrap="none" rtlCol="0">
            <a:spAutoFit/>
          </a:bodyPr>
          <a:lstStyle/>
          <a:p>
            <a:pPr algn="ctr"/>
            <a:r>
              <a:rPr lang="tr-TR" sz="3200" b="0" dirty="0" smtClean="0">
                <a:solidFill>
                  <a:srgbClr val="204788"/>
                </a:solidFill>
                <a:latin typeface="Times New Roman" panose="02020603050405020304" pitchFamily="18" charset="0"/>
                <a:cs typeface="Times New Roman" panose="02020603050405020304" pitchFamily="18" charset="0"/>
              </a:rPr>
              <a:t>Ankara Üniversitesi</a:t>
            </a:r>
          </a:p>
          <a:p>
            <a:pPr algn="ctr"/>
            <a:r>
              <a:rPr lang="tr-TR" sz="3200" b="0" dirty="0" smtClean="0">
                <a:solidFill>
                  <a:srgbClr val="204788"/>
                </a:solidFill>
                <a:latin typeface="Times New Roman" panose="02020603050405020304" pitchFamily="18" charset="0"/>
                <a:cs typeface="Times New Roman" panose="02020603050405020304" pitchFamily="18" charset="0"/>
              </a:rPr>
              <a:t>Nallıhan</a:t>
            </a:r>
            <a:r>
              <a:rPr lang="tr-TR" sz="3200" b="0" baseline="0" dirty="0" smtClean="0">
                <a:solidFill>
                  <a:srgbClr val="204788"/>
                </a:solidFill>
                <a:latin typeface="Times New Roman" panose="02020603050405020304" pitchFamily="18" charset="0"/>
                <a:cs typeface="Times New Roman" panose="02020603050405020304" pitchFamily="18" charset="0"/>
              </a:rPr>
              <a:t> Meslek Yüksekokulu</a:t>
            </a:r>
            <a:endParaRPr lang="tr-TR" sz="3200" b="0" dirty="0">
              <a:solidFill>
                <a:srgbClr val="204788"/>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413103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AD21F69-E93F-40C2-85AE-E33A1B82552E}" type="datetimeFigureOut">
              <a:rPr lang="tr-TR" smtClean="0"/>
              <a:t>5.04.2018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826873332"/>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AD21F69-E93F-40C2-85AE-E33A1B82552E}" type="datetimeFigureOut">
              <a:rPr lang="tr-TR" smtClean="0"/>
              <a:t>5.04.2018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40761378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Content Placeholder 2"/>
          <p:cNvSpPr>
            <a:spLocks noGrp="1"/>
          </p:cNvSpPr>
          <p:nvPr>
            <p:ph idx="1"/>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vl2pPr>
              <a:defRPr>
                <a:solidFill>
                  <a:schemeClr val="bg2">
                    <a:lumMod val="25000"/>
                  </a:schemeClr>
                </a:solidFill>
                <a:latin typeface="Times New Roman" panose="02020603050405020304" pitchFamily="18" charset="0"/>
                <a:cs typeface="Times New Roman" panose="02020603050405020304" pitchFamily="18" charset="0"/>
              </a:defRPr>
            </a:lvl2pPr>
            <a:lvl3pPr>
              <a:defRPr>
                <a:solidFill>
                  <a:schemeClr val="bg2">
                    <a:lumMod val="25000"/>
                  </a:schemeClr>
                </a:solidFill>
                <a:latin typeface="Times New Roman" panose="02020603050405020304" pitchFamily="18" charset="0"/>
                <a:cs typeface="Times New Roman" panose="02020603050405020304" pitchFamily="18" charset="0"/>
              </a:defRPr>
            </a:lvl3pPr>
            <a:lvl4pPr>
              <a:defRPr>
                <a:solidFill>
                  <a:schemeClr val="bg2">
                    <a:lumMod val="25000"/>
                  </a:schemeClr>
                </a:solidFill>
                <a:latin typeface="Times New Roman" panose="02020603050405020304" pitchFamily="18" charset="0"/>
                <a:cs typeface="Times New Roman" panose="02020603050405020304" pitchFamily="18" charset="0"/>
              </a:defRPr>
            </a:lvl4pPr>
            <a:lvl5pPr>
              <a:defRPr>
                <a:solidFill>
                  <a:schemeClr val="bg2">
                    <a:lumMod val="25000"/>
                  </a:schemeClr>
                </a:solidFill>
                <a:latin typeface="Times New Roman" panose="02020603050405020304" pitchFamily="18" charset="0"/>
                <a:cs typeface="Times New Roman" panose="02020603050405020304" pitchFamily="18" charset="0"/>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fld id="{4AD21F69-E93F-40C2-85AE-E33A1B82552E}" type="datetimeFigureOut">
              <a:rPr lang="tr-TR" smtClean="0"/>
              <a:pPr/>
              <a:t>5.04.2018</a:t>
            </a:fld>
            <a:endParaRPr lang="tr-TR"/>
          </a:p>
        </p:txBody>
      </p:sp>
      <p:sp>
        <p:nvSpPr>
          <p:cNvPr id="5" name="Footer Placeholder 4"/>
          <p:cNvSpPr>
            <a:spLocks noGrp="1"/>
          </p:cNvSpPr>
          <p:nvPr>
            <p:ph type="ftr" sz="quarter" idx="11"/>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endParaRPr lang="tr-TR"/>
          </a:p>
        </p:txBody>
      </p:sp>
      <p:sp>
        <p:nvSpPr>
          <p:cNvPr id="6" name="Slide Number Placeholder 5"/>
          <p:cNvSpPr>
            <a:spLocks noGrp="1"/>
          </p:cNvSpPr>
          <p:nvPr>
            <p:ph type="sldNum" sz="quarter" idx="12"/>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fld id="{8F3592AE-DCF9-45D3-B358-91B0C2FA4252}" type="slidenum">
              <a:rPr lang="tr-TR" smtClean="0"/>
              <a:pPr/>
              <a:t>‹#›</a:t>
            </a:fld>
            <a:endParaRPr lang="tr-TR"/>
          </a:p>
        </p:txBody>
      </p:sp>
    </p:spTree>
    <p:extLst>
      <p:ext uri="{BB962C8B-B14F-4D97-AF65-F5344CB8AC3E}">
        <p14:creationId xmlns:p14="http://schemas.microsoft.com/office/powerpoint/2010/main" val="23457567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3600" b="0">
                <a:solidFill>
                  <a:srgbClr val="204788"/>
                </a:solidFill>
                <a:latin typeface="Times New Roman" panose="02020603050405020304" pitchFamily="18" charset="0"/>
                <a:cs typeface="Times New Roman" panose="02020603050405020304" pitchFamily="18" charset="0"/>
              </a:defRPr>
            </a:lvl1pPr>
          </a:lstStyle>
          <a:p>
            <a:r>
              <a:rPr lang="tr-TR" dirty="0" smtClean="0"/>
              <a:t>Asıl başlık stili için tıklatın</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1800" cap="all" spc="200" baseline="0">
                <a:solidFill>
                  <a:srgbClr val="204788"/>
                </a:solidFill>
                <a:latin typeface="Times New Roman" panose="02020603050405020304" pitchFamily="18" charset="0"/>
                <a:cs typeface="Times New Roman" panose="02020603050405020304" pitchFamily="18"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lvl1pPr>
              <a:defRPr>
                <a:latin typeface="Times New Roman" panose="02020603050405020304" pitchFamily="18" charset="0"/>
                <a:cs typeface="Times New Roman" panose="02020603050405020304" pitchFamily="18" charset="0"/>
              </a:defRPr>
            </a:lvl1pPr>
          </a:lstStyle>
          <a:p>
            <a:fld id="{4AD21F69-E93F-40C2-85AE-E33A1B82552E}" type="datetimeFigureOut">
              <a:rPr lang="tr-TR" smtClean="0"/>
              <a:pPr/>
              <a:t>5.04.2018</a:t>
            </a:fld>
            <a:endParaRPr lang="tr-TR"/>
          </a:p>
        </p:txBody>
      </p:sp>
      <p:sp>
        <p:nvSpPr>
          <p:cNvPr id="5" name="Footer Placeholder 4"/>
          <p:cNvSpPr>
            <a:spLocks noGrp="1"/>
          </p:cNvSpPr>
          <p:nvPr>
            <p:ph type="ftr" sz="quarter" idx="11"/>
          </p:nvPr>
        </p:nvSpPr>
        <p:spPr/>
        <p:txBody>
          <a:bodyPr/>
          <a:lstStyle>
            <a:lvl1pPr>
              <a:defRPr>
                <a:latin typeface="Times New Roman" panose="02020603050405020304" pitchFamily="18" charset="0"/>
                <a:cs typeface="Times New Roman" panose="02020603050405020304" pitchFamily="18" charset="0"/>
              </a:defRPr>
            </a:lvl1pPr>
          </a:lstStyle>
          <a:p>
            <a:endParaRPr lang="tr-TR"/>
          </a:p>
        </p:txBody>
      </p:sp>
      <p:sp>
        <p:nvSpPr>
          <p:cNvPr id="6" name="Slide Number Placeholder 5"/>
          <p:cNvSpPr>
            <a:spLocks noGrp="1"/>
          </p:cNvSpPr>
          <p:nvPr>
            <p:ph type="sldNum" sz="quarter" idx="12"/>
          </p:nvPr>
        </p:nvSpPr>
        <p:spPr/>
        <p:txBody>
          <a:bodyPr/>
          <a:lstStyle>
            <a:lvl1pPr>
              <a:defRPr>
                <a:latin typeface="Times New Roman" panose="02020603050405020304" pitchFamily="18" charset="0"/>
                <a:cs typeface="Times New Roman" panose="02020603050405020304" pitchFamily="18" charset="0"/>
              </a:defRPr>
            </a:lvl1pPr>
          </a:lstStyle>
          <a:p>
            <a:fld id="{8F3592AE-DCF9-45D3-B358-91B0C2FA4252}" type="slidenum">
              <a:rPr lang="tr-TR" smtClean="0"/>
              <a:pPr/>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02628554"/>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tr-TR" dirty="0" smtClean="0"/>
              <a:t>Asıl başlık stili için tıklatın</a:t>
            </a:r>
            <a:endParaRPr lang="en-US" dirty="0"/>
          </a:p>
        </p:txBody>
      </p:sp>
      <p:sp>
        <p:nvSpPr>
          <p:cNvPr id="3" name="Content Placeholder 2"/>
          <p:cNvSpPr>
            <a:spLocks noGrp="1"/>
          </p:cNvSpPr>
          <p:nvPr>
            <p:ph sz="half" idx="1"/>
          </p:nvPr>
        </p:nvSpPr>
        <p:spPr>
          <a:xfrm>
            <a:off x="1097280" y="1845734"/>
            <a:ext cx="4937760" cy="4023359"/>
          </a:xfrm>
        </p:spPr>
        <p:txBody>
          <a:bodyPr/>
          <a:lstStyle/>
          <a:p>
            <a:pPr lvl="0"/>
            <a:r>
              <a:rPr lang="tr-TR" dirty="0" smtClean="0"/>
              <a:t>Asıl metin stillerini düzenlemek için tıklatın</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4AD21F69-E93F-40C2-85AE-E33A1B82552E}" type="datetimeFigureOut">
              <a:rPr lang="tr-TR" smtClean="0"/>
              <a:t>5.04.2018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2219802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097280" y="2582335"/>
            <a:ext cx="4937760" cy="328676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6217920" y="2582334"/>
            <a:ext cx="4937760" cy="328676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4AD21F69-E93F-40C2-85AE-E33A1B82552E}" type="datetimeFigureOut">
              <a:rPr lang="tr-TR" smtClean="0"/>
              <a:t>5.04.2018</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35591425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solidFill>
                  <a:srgbClr val="204788"/>
                </a:solidFill>
                <a:latin typeface="Times New Roman" panose="02020603050405020304" pitchFamily="18" charset="0"/>
                <a:cs typeface="Times New Roman" panose="02020603050405020304" pitchFamily="18" charset="0"/>
              </a:defRPr>
            </a:lvl1pPr>
          </a:lstStyle>
          <a:p>
            <a:r>
              <a:rPr lang="tr-TR" dirty="0" smtClean="0"/>
              <a:t>Asıl başlık stili için tıklatın</a:t>
            </a:r>
            <a:endParaRPr lang="en-US" dirty="0"/>
          </a:p>
        </p:txBody>
      </p:sp>
      <p:sp>
        <p:nvSpPr>
          <p:cNvPr id="3" name="Date Placeholder 2"/>
          <p:cNvSpPr>
            <a:spLocks noGrp="1"/>
          </p:cNvSpPr>
          <p:nvPr>
            <p:ph type="dt" sz="half" idx="10"/>
          </p:nvPr>
        </p:nvSpPr>
        <p:spPr/>
        <p:txBody>
          <a:bodyPr/>
          <a:lstStyle/>
          <a:p>
            <a:fld id="{4AD21F69-E93F-40C2-85AE-E33A1B82552E}" type="datetimeFigureOut">
              <a:rPr lang="tr-TR" smtClean="0"/>
              <a:t>5.04.2018</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12896202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4AD21F69-E93F-40C2-85AE-E33A1B82552E}" type="datetimeFigureOut">
              <a:rPr lang="tr-TR" smtClean="0"/>
              <a:t>5.04.2018</a:t>
            </a:fld>
            <a:endParaRPr lang="tr-TR"/>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tr-TR"/>
          </a:p>
        </p:txBody>
      </p:sp>
      <p:sp>
        <p:nvSpPr>
          <p:cNvPr id="9" name="Slide Number Placeholder 8"/>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42492813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Content Placeholder 2"/>
          <p:cNvSpPr>
            <a:spLocks noGrp="1"/>
          </p:cNvSpPr>
          <p:nvPr>
            <p:ph idx="1"/>
          </p:nvPr>
        </p:nvSpPr>
        <p:spPr>
          <a:xfrm>
            <a:off x="4800600" y="731520"/>
            <a:ext cx="6492240" cy="5257800"/>
          </a:xfrm>
        </p:spPr>
        <p:txBody>
          <a:bodyPr/>
          <a:lstStyle>
            <a:lvl1pPr>
              <a:defRPr>
                <a:solidFill>
                  <a:srgbClr val="204788"/>
                </a:solidFill>
                <a:latin typeface="Times New Roman" panose="02020603050405020304" pitchFamily="18" charset="0"/>
                <a:cs typeface="Times New Roman" panose="02020603050405020304" pitchFamily="18" charset="0"/>
              </a:defRPr>
            </a:lvl1pPr>
            <a:lvl2pPr>
              <a:defRPr>
                <a:solidFill>
                  <a:srgbClr val="204788"/>
                </a:solidFill>
                <a:latin typeface="Times New Roman" panose="02020603050405020304" pitchFamily="18" charset="0"/>
                <a:cs typeface="Times New Roman" panose="02020603050405020304" pitchFamily="18" charset="0"/>
              </a:defRPr>
            </a:lvl2pPr>
            <a:lvl3pPr>
              <a:defRPr>
                <a:solidFill>
                  <a:srgbClr val="204788"/>
                </a:solidFill>
                <a:latin typeface="Times New Roman" panose="02020603050405020304" pitchFamily="18" charset="0"/>
                <a:cs typeface="Times New Roman" panose="02020603050405020304" pitchFamily="18" charset="0"/>
              </a:defRPr>
            </a:lvl3pPr>
            <a:lvl4pPr>
              <a:defRPr>
                <a:solidFill>
                  <a:srgbClr val="204788"/>
                </a:solidFill>
                <a:latin typeface="Times New Roman" panose="02020603050405020304" pitchFamily="18" charset="0"/>
                <a:cs typeface="Times New Roman" panose="02020603050405020304" pitchFamily="18" charset="0"/>
              </a:defRPr>
            </a:lvl4pPr>
            <a:lvl5pPr>
              <a:defRPr>
                <a:solidFill>
                  <a:srgbClr val="204788"/>
                </a:solidFill>
                <a:latin typeface="Times New Roman" panose="02020603050405020304" pitchFamily="18" charset="0"/>
                <a:cs typeface="Times New Roman" panose="02020603050405020304" pitchFamily="18" charset="0"/>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latin typeface="Times New Roman" panose="02020603050405020304" pitchFamily="18" charset="0"/>
                <a:cs typeface="Times New Roman" panose="02020603050405020304" pitchFamily="18"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a:xfrm>
            <a:off x="465512" y="6459785"/>
            <a:ext cx="2618510" cy="365125"/>
          </a:xfrm>
        </p:spPr>
        <p:txBody>
          <a:bodyPr/>
          <a:lstStyle>
            <a:lvl1pPr algn="l">
              <a:defRPr>
                <a:latin typeface="Times New Roman" panose="02020603050405020304" pitchFamily="18" charset="0"/>
                <a:cs typeface="Times New Roman" panose="02020603050405020304" pitchFamily="18" charset="0"/>
              </a:defRPr>
            </a:lvl1pPr>
          </a:lstStyle>
          <a:p>
            <a:fld id="{4AD21F69-E93F-40C2-85AE-E33A1B82552E}" type="datetimeFigureOut">
              <a:rPr lang="tr-TR" smtClean="0"/>
              <a:pPr/>
              <a:t>5.04.2018</a:t>
            </a:fld>
            <a:endParaRPr lang="tr-TR"/>
          </a:p>
        </p:txBody>
      </p:sp>
      <p:sp>
        <p:nvSpPr>
          <p:cNvPr id="6" name="Footer Placeholder 5"/>
          <p:cNvSpPr>
            <a:spLocks noGrp="1"/>
          </p:cNvSpPr>
          <p:nvPr>
            <p:ph type="ftr" sz="quarter" idx="11"/>
          </p:nvPr>
        </p:nvSpPr>
        <p:spPr>
          <a:xfrm>
            <a:off x="4800600" y="6459785"/>
            <a:ext cx="4648200" cy="365125"/>
          </a:xfrm>
        </p:spPr>
        <p:txBody>
          <a:bodyPr/>
          <a:lstStyle>
            <a:lvl1pPr algn="l">
              <a:defRPr>
                <a:solidFill>
                  <a:srgbClr val="204788"/>
                </a:solidFill>
                <a:latin typeface="Times New Roman" panose="02020603050405020304" pitchFamily="18" charset="0"/>
                <a:cs typeface="Times New Roman" panose="02020603050405020304" pitchFamily="18" charset="0"/>
              </a:defRPr>
            </a:lvl1pPr>
          </a:lstStyle>
          <a:p>
            <a:endParaRPr lang="tr-TR"/>
          </a:p>
        </p:txBody>
      </p:sp>
      <p:sp>
        <p:nvSpPr>
          <p:cNvPr id="7" name="Slide Number Placeholder 6"/>
          <p:cNvSpPr>
            <a:spLocks noGrp="1"/>
          </p:cNvSpPr>
          <p:nvPr>
            <p:ph type="sldNum" sz="quarter" idx="12"/>
          </p:nvPr>
        </p:nvSpPr>
        <p:spPr/>
        <p:txBody>
          <a:bodyPr/>
          <a:lstStyle>
            <a:lvl1pPr>
              <a:defRPr>
                <a:solidFill>
                  <a:srgbClr val="204788"/>
                </a:solidFill>
                <a:latin typeface="Times New Roman" panose="02020603050405020304" pitchFamily="18" charset="0"/>
                <a:cs typeface="Times New Roman" panose="02020603050405020304" pitchFamily="18" charset="0"/>
              </a:defRPr>
            </a:lvl1pPr>
          </a:lstStyle>
          <a:p>
            <a:fld id="{8F3592AE-DCF9-45D3-B358-91B0C2FA4252}" type="slidenum">
              <a:rPr lang="tr-TR" smtClean="0"/>
              <a:pPr/>
              <a:t>‹#›</a:t>
            </a:fld>
            <a:endParaRPr lang="tr-TR"/>
          </a:p>
        </p:txBody>
      </p:sp>
    </p:spTree>
    <p:extLst>
      <p:ext uri="{BB962C8B-B14F-4D97-AF65-F5344CB8AC3E}">
        <p14:creationId xmlns:p14="http://schemas.microsoft.com/office/powerpoint/2010/main" val="4023192438"/>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tIns="0" bIns="0" anchor="b">
            <a:noAutofit/>
          </a:bodyPr>
          <a:lstStyle>
            <a:lvl1pPr>
              <a:defRPr sz="3600" b="0">
                <a:solidFill>
                  <a:srgbClr val="FFFFFF"/>
                </a:solidFill>
              </a:defRPr>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AD21F69-E93F-40C2-85AE-E33A1B82552E}" type="datetimeFigureOut">
              <a:rPr lang="tr-TR" smtClean="0"/>
              <a:t>5.04.2018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3765022664"/>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tr-TR" dirty="0" smtClean="0"/>
              <a:t>Asıl başlık stili için tıklatın</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204788"/>
                </a:solidFill>
                <a:latin typeface="Times New Roman" panose="02020603050405020304" pitchFamily="18" charset="0"/>
                <a:cs typeface="Times New Roman" panose="02020603050405020304" pitchFamily="18" charset="0"/>
              </a:defRPr>
            </a:lvl1pPr>
          </a:lstStyle>
          <a:p>
            <a:fld id="{4AD21F69-E93F-40C2-85AE-E33A1B82552E}" type="datetimeFigureOut">
              <a:rPr lang="tr-TR" smtClean="0"/>
              <a:pPr/>
              <a:t>5.04.2018</a:t>
            </a:fld>
            <a:endParaRPr lang="tr-TR"/>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204788"/>
                </a:solidFill>
                <a:latin typeface="Times New Roman" panose="02020603050405020304" pitchFamily="18" charset="0"/>
                <a:cs typeface="Times New Roman" panose="02020603050405020304" pitchFamily="18" charset="0"/>
              </a:defRPr>
            </a:lvl1pPr>
          </a:lstStyle>
          <a:p>
            <a:endParaRPr lang="tr-TR"/>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204788"/>
                </a:solidFill>
                <a:latin typeface="Times New Roman" panose="02020603050405020304" pitchFamily="18" charset="0"/>
                <a:cs typeface="Times New Roman" panose="02020603050405020304" pitchFamily="18" charset="0"/>
              </a:defRPr>
            </a:lvl1pPr>
          </a:lstStyle>
          <a:p>
            <a:fld id="{8F3592AE-DCF9-45D3-B358-91B0C2FA4252}" type="slidenum">
              <a:rPr lang="tr-TR" smtClean="0"/>
              <a:pPr/>
              <a:t>‹#›</a:t>
            </a:fld>
            <a:endParaRPr lang="tr-TR"/>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03786647"/>
      </p:ext>
    </p:extLst>
  </p:cSld>
  <p:clrMap bg1="lt1" tx1="dk1" bg2="lt2" tx2="dk2" accent1="accent1" accent2="accent2" accent3="accent3" accent4="accent4" accent5="accent5" accent6="accent6" hlink="hlink" folHlink="folHlink"/>
  <p:sldLayoutIdLst>
    <p:sldLayoutId id="2147483804" r:id="rId1"/>
    <p:sldLayoutId id="2147483805" r:id="rId2"/>
    <p:sldLayoutId id="2147483806" r:id="rId3"/>
    <p:sldLayoutId id="2147483807" r:id="rId4"/>
    <p:sldLayoutId id="2147483808" r:id="rId5"/>
    <p:sldLayoutId id="2147483809" r:id="rId6"/>
    <p:sldLayoutId id="2147483810" r:id="rId7"/>
    <p:sldLayoutId id="2147483811" r:id="rId8"/>
    <p:sldLayoutId id="2147483812" r:id="rId9"/>
    <p:sldLayoutId id="2147483813" r:id="rId10"/>
    <p:sldLayoutId id="2147483814"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txStyles>
    <p:titleStyle>
      <a:lvl1pPr algn="l" defTabSz="914400" rtl="0" eaLnBrk="1" latinLnBrk="0" hangingPunct="1">
        <a:lnSpc>
          <a:spcPct val="85000"/>
        </a:lnSpc>
        <a:spcBef>
          <a:spcPct val="0"/>
        </a:spcBef>
        <a:buNone/>
        <a:defRPr sz="3600" kern="1200" spc="-50" baseline="0">
          <a:solidFill>
            <a:srgbClr val="204788"/>
          </a:solidFill>
          <a:latin typeface="Times New Roman" panose="02020603050405020304" pitchFamily="18" charset="0"/>
          <a:ea typeface="+mj-ea"/>
          <a:cs typeface="Times New Roman" panose="02020603050405020304" pitchFamily="18" charset="0"/>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rgbClr val="204788"/>
          </a:solidFill>
          <a:latin typeface="Times New Roman" panose="02020603050405020304" pitchFamily="18" charset="0"/>
          <a:ea typeface="+mn-ea"/>
          <a:cs typeface="Times New Roman" panose="02020603050405020304" pitchFamily="18" charset="0"/>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rgbClr val="204788"/>
          </a:solidFill>
          <a:latin typeface="Times New Roman" panose="02020603050405020304" pitchFamily="18" charset="0"/>
          <a:ea typeface="+mn-ea"/>
          <a:cs typeface="Times New Roman" panose="02020603050405020304" pitchFamily="18" charset="0"/>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rgbClr val="204788"/>
          </a:solidFill>
          <a:latin typeface="Times New Roman" panose="02020603050405020304" pitchFamily="18" charset="0"/>
          <a:ea typeface="+mn-ea"/>
          <a:cs typeface="Times New Roman" panose="02020603050405020304" pitchFamily="18" charset="0"/>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rgbClr val="204788"/>
          </a:solidFill>
          <a:latin typeface="Times New Roman" panose="02020603050405020304" pitchFamily="18" charset="0"/>
          <a:ea typeface="+mn-ea"/>
          <a:cs typeface="Times New Roman" panose="02020603050405020304" pitchFamily="18" charset="0"/>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rgbClr val="204788"/>
          </a:solidFill>
          <a:latin typeface="Times New Roman" panose="02020603050405020304" pitchFamily="18" charset="0"/>
          <a:ea typeface="+mn-ea"/>
          <a:cs typeface="Times New Roman" panose="02020603050405020304" pitchFamily="18" charset="0"/>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a:bodyPr>
          <a:lstStyle/>
          <a:p>
            <a:r>
              <a:rPr lang="tr-TR" dirty="0" smtClean="0"/>
              <a:t>ARIZA ANALİZİ</a:t>
            </a:r>
            <a:endParaRPr lang="tr-TR" sz="3600" dirty="0">
              <a:latin typeface="Times New Roman" panose="02020603050405020304" pitchFamily="18" charset="0"/>
              <a:cs typeface="Times New Roman" panose="02020603050405020304" pitchFamily="18" charset="0"/>
            </a:endParaRPr>
          </a:p>
        </p:txBody>
      </p:sp>
      <p:sp>
        <p:nvSpPr>
          <p:cNvPr id="3" name="Alt Başlık 2"/>
          <p:cNvSpPr>
            <a:spLocks noGrp="1"/>
          </p:cNvSpPr>
          <p:nvPr>
            <p:ph type="subTitle" idx="1"/>
          </p:nvPr>
        </p:nvSpPr>
        <p:spPr/>
        <p:txBody>
          <a:bodyPr/>
          <a:lstStyle/>
          <a:p>
            <a:r>
              <a:rPr lang="tr-TR" dirty="0" smtClean="0"/>
              <a:t>NET </a:t>
            </a:r>
            <a:r>
              <a:rPr lang="tr-TR" dirty="0" smtClean="0"/>
              <a:t>206 ELEKTRİKLİ ÜTÜLER ve arızaları</a:t>
            </a:r>
          </a:p>
          <a:p>
            <a:r>
              <a:rPr lang="tr-TR" dirty="0" smtClean="0"/>
              <a:t> </a:t>
            </a:r>
            <a:r>
              <a:rPr lang="tr-TR" dirty="0" err="1" smtClean="0"/>
              <a:t>Öğ</a:t>
            </a:r>
            <a:r>
              <a:rPr lang="tr-TR" dirty="0" smtClean="0"/>
              <a:t>. </a:t>
            </a:r>
            <a:r>
              <a:rPr lang="tr-TR" dirty="0"/>
              <a:t>Gör. Taner DİNDAR</a:t>
            </a:r>
          </a:p>
        </p:txBody>
      </p:sp>
    </p:spTree>
    <p:extLst>
      <p:ext uri="{BB962C8B-B14F-4D97-AF65-F5344CB8AC3E}">
        <p14:creationId xmlns:p14="http://schemas.microsoft.com/office/powerpoint/2010/main" val="27590128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Elektrikli Ütülerin Tanıtılması</a:t>
            </a:r>
            <a:endParaRPr lang="tr-TR" dirty="0"/>
          </a:p>
        </p:txBody>
      </p:sp>
      <p:sp>
        <p:nvSpPr>
          <p:cNvPr id="3" name="İçerik Yer Tutucusu 2"/>
          <p:cNvSpPr>
            <a:spLocks noGrp="1"/>
          </p:cNvSpPr>
          <p:nvPr>
            <p:ph idx="1"/>
          </p:nvPr>
        </p:nvSpPr>
        <p:spPr/>
        <p:txBody>
          <a:bodyPr>
            <a:normAutofit/>
          </a:bodyPr>
          <a:lstStyle/>
          <a:p>
            <a:pPr marL="0" indent="0" algn="just">
              <a:buNone/>
            </a:pPr>
            <a:r>
              <a:rPr lang="tr-TR" dirty="0"/>
              <a:t>Kumaştan yapılmış giyim malzemelerinin kırışıklıklarını düzeltmek için evlerde ve</a:t>
            </a:r>
          </a:p>
          <a:p>
            <a:pPr marL="0" indent="0" algn="just">
              <a:buNone/>
            </a:pPr>
            <a:r>
              <a:rPr lang="tr-TR" dirty="0"/>
              <a:t>konfeksiyon atölyelerinde kullanılan elektrikli alete ütü denir.</a:t>
            </a:r>
          </a:p>
          <a:p>
            <a:pPr marL="0" indent="0" algn="just">
              <a:buNone/>
            </a:pPr>
            <a:r>
              <a:rPr lang="tr-TR" dirty="0"/>
              <a:t>Kumaşın icadıyla ütüleme işlemi de başlamıştır. İlk ütü tabanı düz ağır bir metalin</a:t>
            </a:r>
          </a:p>
          <a:p>
            <a:pPr marL="0" indent="0" algn="just">
              <a:buNone/>
            </a:pPr>
            <a:r>
              <a:rPr lang="tr-TR" dirty="0"/>
              <a:t>üzerindeki kazanda kömür ısıtılıyor, elde edilen sıcaklıkla metal ısınıyor ve giysinin üzerinde</a:t>
            </a:r>
          </a:p>
          <a:p>
            <a:pPr marL="0" indent="0" algn="just">
              <a:buNone/>
            </a:pPr>
            <a:r>
              <a:rPr lang="tr-TR" dirty="0"/>
              <a:t>gezdirilerek kırışıklıklar gideriliyordu </a:t>
            </a:r>
            <a:endParaRPr lang="tr-TR" dirty="0"/>
          </a:p>
        </p:txBody>
      </p:sp>
      <p:pic>
        <p:nvPicPr>
          <p:cNvPr id="4" name="Resim 3"/>
          <p:cNvPicPr>
            <a:picLocks noChangeAspect="1"/>
          </p:cNvPicPr>
          <p:nvPr/>
        </p:nvPicPr>
        <p:blipFill>
          <a:blip r:embed="rId2"/>
          <a:stretch>
            <a:fillRect/>
          </a:stretch>
        </p:blipFill>
        <p:spPr>
          <a:xfrm>
            <a:off x="7305121" y="3773348"/>
            <a:ext cx="3586655" cy="2002420"/>
          </a:xfrm>
          <a:prstGeom prst="rect">
            <a:avLst/>
          </a:prstGeom>
        </p:spPr>
      </p:pic>
    </p:spTree>
    <p:extLst>
      <p:ext uri="{BB962C8B-B14F-4D97-AF65-F5344CB8AC3E}">
        <p14:creationId xmlns:p14="http://schemas.microsoft.com/office/powerpoint/2010/main" val="13190209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dirty="0"/>
              <a:t/>
            </a:r>
            <a:br>
              <a:rPr lang="tr-TR" dirty="0"/>
            </a:br>
            <a:r>
              <a:rPr lang="tr-TR" dirty="0"/>
              <a:t>Buharlı Bir Ütünün Elektrik Devre Şeması ve Çalışması</a:t>
            </a:r>
            <a:br>
              <a:rPr lang="tr-TR" dirty="0"/>
            </a:br>
            <a:endParaRPr lang="tr-TR" dirty="0"/>
          </a:p>
        </p:txBody>
      </p:sp>
      <p:pic>
        <p:nvPicPr>
          <p:cNvPr id="4" name="İçerik Yer Tutucusu 3"/>
          <p:cNvPicPr>
            <a:picLocks noGrp="1" noChangeAspect="1"/>
          </p:cNvPicPr>
          <p:nvPr>
            <p:ph idx="1"/>
          </p:nvPr>
        </p:nvPicPr>
        <p:blipFill>
          <a:blip r:embed="rId2"/>
          <a:stretch>
            <a:fillRect/>
          </a:stretch>
        </p:blipFill>
        <p:spPr>
          <a:xfrm>
            <a:off x="2002420" y="1834546"/>
            <a:ext cx="8611566" cy="3438920"/>
          </a:xfrm>
          <a:prstGeom prst="rect">
            <a:avLst/>
          </a:prstGeom>
        </p:spPr>
      </p:pic>
      <p:sp>
        <p:nvSpPr>
          <p:cNvPr id="5" name="Dikdörtgen 4"/>
          <p:cNvSpPr/>
          <p:nvPr/>
        </p:nvSpPr>
        <p:spPr>
          <a:xfrm>
            <a:off x="4038736" y="5370653"/>
            <a:ext cx="4175487" cy="369332"/>
          </a:xfrm>
          <a:prstGeom prst="rect">
            <a:avLst/>
          </a:prstGeom>
        </p:spPr>
        <p:txBody>
          <a:bodyPr wrap="square">
            <a:spAutoFit/>
          </a:bodyPr>
          <a:lstStyle/>
          <a:p>
            <a:r>
              <a:rPr lang="tr-TR" dirty="0"/>
              <a:t>Bir ütünün basit bir elektrik devre şeması</a:t>
            </a:r>
          </a:p>
        </p:txBody>
      </p:sp>
    </p:spTree>
    <p:extLst>
      <p:ext uri="{BB962C8B-B14F-4D97-AF65-F5344CB8AC3E}">
        <p14:creationId xmlns:p14="http://schemas.microsoft.com/office/powerpoint/2010/main" val="37731826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1097280" y="88299"/>
            <a:ext cx="10058400" cy="1450757"/>
          </a:xfrm>
        </p:spPr>
        <p:txBody>
          <a:bodyPr/>
          <a:lstStyle/>
          <a:p>
            <a:r>
              <a:rPr lang="tr-TR" dirty="0" smtClean="0"/>
              <a:t>ÜTÜNÜN PARÇALARI</a:t>
            </a:r>
            <a:endParaRPr lang="tr-TR" dirty="0"/>
          </a:p>
        </p:txBody>
      </p:sp>
      <p:sp>
        <p:nvSpPr>
          <p:cNvPr id="8" name="İçerik Yer Tutucusu 7"/>
          <p:cNvSpPr>
            <a:spLocks noGrp="1"/>
          </p:cNvSpPr>
          <p:nvPr>
            <p:ph idx="1"/>
          </p:nvPr>
        </p:nvSpPr>
        <p:spPr/>
        <p:txBody>
          <a:bodyPr/>
          <a:lstStyle/>
          <a:p>
            <a:r>
              <a:rPr lang="tr-TR" dirty="0"/>
              <a:t>Şekildeki numaralandırılan kısımlar şunlardır:</a:t>
            </a:r>
          </a:p>
          <a:p>
            <a:r>
              <a:rPr lang="tr-TR" dirty="0" smtClean="0"/>
              <a:t>1.ŞEBEKE </a:t>
            </a:r>
            <a:r>
              <a:rPr lang="tr-TR" dirty="0"/>
              <a:t>GERİLİMİ: 220 Volt A.A kaynağından alınan gerilimdir.</a:t>
            </a:r>
          </a:p>
          <a:p>
            <a:r>
              <a:rPr lang="tr-TR" dirty="0" smtClean="0"/>
              <a:t>2.ŞEBEKE </a:t>
            </a:r>
            <a:r>
              <a:rPr lang="tr-TR" dirty="0"/>
              <a:t>LAMBASI: Fiş prize takıldığı zaman ütüye şebeke geriliminin geldiğini gösteren lambadır.</a:t>
            </a:r>
          </a:p>
          <a:p>
            <a:r>
              <a:rPr lang="tr-TR" dirty="0" smtClean="0"/>
              <a:t>3.TERMOSTAT</a:t>
            </a:r>
            <a:r>
              <a:rPr lang="tr-TR" dirty="0"/>
              <a:t>: Taban sıcaklığını kontrol eden elemandır.</a:t>
            </a:r>
          </a:p>
          <a:p>
            <a:r>
              <a:rPr lang="tr-TR" dirty="0" smtClean="0"/>
              <a:t>4.REZİSTANS</a:t>
            </a:r>
            <a:r>
              <a:rPr lang="tr-TR" dirty="0"/>
              <a:t>: Tabanın ısınmasını sağlayan </a:t>
            </a:r>
            <a:r>
              <a:rPr lang="tr-TR" dirty="0" smtClean="0"/>
              <a:t>elemandır</a:t>
            </a:r>
          </a:p>
          <a:p>
            <a:r>
              <a:rPr lang="tr-TR" dirty="0"/>
              <a:t>5.TERMOSTAT LAMBASI: Rezistansın çıkış kontağına bağlı olan bu lamba rezistans devrede iken yanar. Rezistans devreden çıktığında söner.</a:t>
            </a:r>
          </a:p>
          <a:p>
            <a:endParaRPr lang="tr-TR" dirty="0"/>
          </a:p>
        </p:txBody>
      </p:sp>
    </p:spTree>
    <p:extLst>
      <p:ext uri="{BB962C8B-B14F-4D97-AF65-F5344CB8AC3E}">
        <p14:creationId xmlns:p14="http://schemas.microsoft.com/office/powerpoint/2010/main" val="37697726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es-ES" dirty="0"/>
              <a:t>Buharlı Ütü Isıtma Elemanları ve Termostatlarının Montaj ile Demontajı</a:t>
            </a:r>
            <a:endParaRPr lang="tr-TR" dirty="0"/>
          </a:p>
        </p:txBody>
      </p:sp>
      <p:sp>
        <p:nvSpPr>
          <p:cNvPr id="3" name="İçerik Yer Tutucusu 2"/>
          <p:cNvSpPr>
            <a:spLocks noGrp="1"/>
          </p:cNvSpPr>
          <p:nvPr>
            <p:ph idx="1"/>
          </p:nvPr>
        </p:nvSpPr>
        <p:spPr>
          <a:xfrm>
            <a:off x="837282" y="1845734"/>
            <a:ext cx="10318398" cy="4023360"/>
          </a:xfrm>
        </p:spPr>
        <p:txBody>
          <a:bodyPr>
            <a:normAutofit/>
          </a:bodyPr>
          <a:lstStyle/>
          <a:p>
            <a:pPr algn="just"/>
            <a:r>
              <a:rPr lang="tr-TR" sz="2400" dirty="0"/>
              <a:t> Elektrikli ütülerin, tamir ve bakımını yapabilmenin giriş kısmı, bu aletlerin parçalarını söküp takabilmektir. Her bir üretici firma kendine has özellikte sökülüp takılan, özel vida ve somunlu malzemeler kullanılan imalatlar yapmaktadır. Biz burada genel bir </a:t>
            </a:r>
            <a:r>
              <a:rPr lang="tr-TR" sz="2400" dirty="0" err="1"/>
              <a:t>montajdemontaj</a:t>
            </a:r>
            <a:r>
              <a:rPr lang="tr-TR" sz="2400" dirty="0"/>
              <a:t> bilgileri vermeye çalışacağız. Sizler elinizde bulunan ütünün özelliğine göre </a:t>
            </a:r>
            <a:r>
              <a:rPr lang="tr-TR" sz="2400" dirty="0" err="1"/>
              <a:t>demontaj</a:t>
            </a:r>
            <a:r>
              <a:rPr lang="tr-TR" sz="2400" dirty="0"/>
              <a:t> sırasında tüm basamakları bir yere not ederek montajını tersinden giderek kolayca yapabilirsiniz.</a:t>
            </a:r>
          </a:p>
          <a:p>
            <a:pPr algn="just"/>
            <a:r>
              <a:rPr lang="tr-TR" sz="2400" dirty="0"/>
              <a:t> </a:t>
            </a:r>
          </a:p>
        </p:txBody>
      </p:sp>
    </p:spTree>
    <p:extLst>
      <p:ext uri="{BB962C8B-B14F-4D97-AF65-F5344CB8AC3E}">
        <p14:creationId xmlns:p14="http://schemas.microsoft.com/office/powerpoint/2010/main" val="42162264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1097280" y="286604"/>
            <a:ext cx="10058400" cy="1113934"/>
          </a:xfrm>
        </p:spPr>
        <p:txBody>
          <a:bodyPr/>
          <a:lstStyle/>
          <a:p>
            <a:r>
              <a:rPr lang="tr-TR" dirty="0"/>
              <a:t>Ütü Arızaları, Arızanın Nedenleri ve Onarımı</a:t>
            </a:r>
            <a:br>
              <a:rPr lang="tr-TR" dirty="0"/>
            </a:br>
            <a:endParaRPr lang="tr-TR" dirty="0"/>
          </a:p>
        </p:txBody>
      </p:sp>
      <p:pic>
        <p:nvPicPr>
          <p:cNvPr id="7" name="İçerik Yer Tutucusu 6"/>
          <p:cNvPicPr>
            <a:picLocks noGrp="1" noChangeAspect="1"/>
          </p:cNvPicPr>
          <p:nvPr>
            <p:ph idx="1"/>
          </p:nvPr>
        </p:nvPicPr>
        <p:blipFill>
          <a:blip r:embed="rId2"/>
          <a:stretch>
            <a:fillRect/>
          </a:stretch>
        </p:blipFill>
        <p:spPr>
          <a:xfrm>
            <a:off x="1689903" y="1793138"/>
            <a:ext cx="8160151" cy="3982629"/>
          </a:xfrm>
          <a:prstGeom prst="rect">
            <a:avLst/>
          </a:prstGeom>
        </p:spPr>
      </p:pic>
    </p:spTree>
    <p:extLst>
      <p:ext uri="{BB962C8B-B14F-4D97-AF65-F5344CB8AC3E}">
        <p14:creationId xmlns:p14="http://schemas.microsoft.com/office/powerpoint/2010/main" val="35974754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
            </a:r>
            <a:br>
              <a:rPr lang="tr-TR" dirty="0"/>
            </a:br>
            <a:r>
              <a:rPr lang="tr-TR" dirty="0"/>
              <a:t>Ütü Arızaları, Arızanın Nedenleri ve Onarımı</a:t>
            </a:r>
          </a:p>
        </p:txBody>
      </p:sp>
      <p:pic>
        <p:nvPicPr>
          <p:cNvPr id="6" name="İçerik Yer Tutucusu 5"/>
          <p:cNvPicPr>
            <a:picLocks noGrp="1" noChangeAspect="1"/>
          </p:cNvPicPr>
          <p:nvPr>
            <p:ph idx="1"/>
          </p:nvPr>
        </p:nvPicPr>
        <p:blipFill>
          <a:blip r:embed="rId2"/>
          <a:stretch>
            <a:fillRect/>
          </a:stretch>
        </p:blipFill>
        <p:spPr>
          <a:xfrm>
            <a:off x="2118167" y="1982626"/>
            <a:ext cx="7454096" cy="3746842"/>
          </a:xfrm>
          <a:prstGeom prst="rect">
            <a:avLst/>
          </a:prstGeom>
        </p:spPr>
      </p:pic>
    </p:spTree>
    <p:extLst>
      <p:ext uri="{BB962C8B-B14F-4D97-AF65-F5344CB8AC3E}">
        <p14:creationId xmlns:p14="http://schemas.microsoft.com/office/powerpoint/2010/main" val="13678414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KAYNAKLAR</a:t>
            </a:r>
            <a:endParaRPr lang="tr-TR" dirty="0"/>
          </a:p>
        </p:txBody>
      </p:sp>
      <p:sp>
        <p:nvSpPr>
          <p:cNvPr id="3" name="İçerik Yer Tutucusu 2"/>
          <p:cNvSpPr>
            <a:spLocks noGrp="1"/>
          </p:cNvSpPr>
          <p:nvPr>
            <p:ph idx="1"/>
          </p:nvPr>
        </p:nvSpPr>
        <p:spPr/>
        <p:txBody>
          <a:bodyPr/>
          <a:lstStyle/>
          <a:p>
            <a:r>
              <a:rPr lang="tr-TR" dirty="0"/>
              <a:t>http://www.megep.meb.gov.tr/mte_program_modul/moduller_pdf/Elektrikli%20%C3%9Ct%C3%BCler.pdf</a:t>
            </a:r>
            <a:endParaRPr lang="tr-TR" dirty="0"/>
          </a:p>
        </p:txBody>
      </p:sp>
    </p:spTree>
    <p:extLst>
      <p:ext uri="{BB962C8B-B14F-4D97-AF65-F5344CB8AC3E}">
        <p14:creationId xmlns:p14="http://schemas.microsoft.com/office/powerpoint/2010/main" val="29223146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DİNLEDİĞİNİZ İÇİN TEŞEKKÜRLER…</a:t>
            </a:r>
            <a:endParaRPr lang="tr-TR" dirty="0"/>
          </a:p>
        </p:txBody>
      </p:sp>
      <p:sp>
        <p:nvSpPr>
          <p:cNvPr id="3" name="İçerik Yer Tutucusu 2"/>
          <p:cNvSpPr>
            <a:spLocks noGrp="1"/>
          </p:cNvSpPr>
          <p:nvPr>
            <p:ph idx="1"/>
          </p:nvPr>
        </p:nvSpPr>
        <p:spPr/>
        <p:txBody>
          <a:bodyPr/>
          <a:lstStyle/>
          <a:p>
            <a:pPr marL="0" indent="0">
              <a:buNone/>
            </a:pPr>
            <a:r>
              <a:rPr lang="tr-TR" b="1" dirty="0" smtClean="0">
                <a:solidFill>
                  <a:schemeClr val="bg1"/>
                </a:solidFill>
              </a:rPr>
              <a:t>(1791 </a:t>
            </a:r>
            <a:r>
              <a:rPr lang="tr-TR" b="1" dirty="0">
                <a:solidFill>
                  <a:schemeClr val="bg1"/>
                </a:solidFill>
              </a:rPr>
              <a:t>- 1867)</a:t>
            </a:r>
            <a:br>
              <a:rPr lang="tr-TR" b="1" dirty="0">
                <a:solidFill>
                  <a:schemeClr val="bg1"/>
                </a:solidFill>
              </a:rPr>
            </a:br>
            <a:endParaRPr lang="tr-TR" sz="2800" dirty="0"/>
          </a:p>
          <a:p>
            <a:endParaRPr lang="tr-TR" dirty="0"/>
          </a:p>
        </p:txBody>
      </p:sp>
    </p:spTree>
    <p:extLst>
      <p:ext uri="{BB962C8B-B14F-4D97-AF65-F5344CB8AC3E}">
        <p14:creationId xmlns:p14="http://schemas.microsoft.com/office/powerpoint/2010/main" val="29707903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Geçmişe bakış">
  <a:themeElements>
    <a:clrScheme name="Sıcak Mavi">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Geçmişe bakış">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eçmişe bakış">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9CC26709-368C-4D72-9060-94E5B3FF3CD6}"/>
    </a:ext>
  </a:extLst>
</a:theme>
</file>

<file path=docProps/app.xml><?xml version="1.0" encoding="utf-8"?>
<Properties xmlns="http://schemas.openxmlformats.org/officeDocument/2006/extended-properties" xmlns:vt="http://schemas.openxmlformats.org/officeDocument/2006/docPropsVTypes">
  <Template>Retrospect</Template>
  <TotalTime>1595</TotalTime>
  <Words>232</Words>
  <Application>Microsoft Office PowerPoint</Application>
  <PresentationFormat>Geniş ekran</PresentationFormat>
  <Paragraphs>27</Paragraphs>
  <Slides>9</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9</vt:i4>
      </vt:variant>
    </vt:vector>
  </HeadingPairs>
  <TitlesOfParts>
    <vt:vector size="12" baseType="lpstr">
      <vt:lpstr>Calibri</vt:lpstr>
      <vt:lpstr>Times New Roman</vt:lpstr>
      <vt:lpstr>Geçmişe bakış</vt:lpstr>
      <vt:lpstr>ARIZA ANALİZİ</vt:lpstr>
      <vt:lpstr>Elektrikli Ütülerin Tanıtılması</vt:lpstr>
      <vt:lpstr> Buharlı Bir Ütünün Elektrik Devre Şeması ve Çalışması </vt:lpstr>
      <vt:lpstr>ÜTÜNÜN PARÇALARI</vt:lpstr>
      <vt:lpstr>Buharlı Ütü Isıtma Elemanları ve Termostatlarının Montaj ile Demontajı</vt:lpstr>
      <vt:lpstr>Ütü Arızaları, Arızanın Nedenleri ve Onarımı </vt:lpstr>
      <vt:lpstr> Ütü Arızaları, Arızanın Nedenleri ve Onarımı</vt:lpstr>
      <vt:lpstr>KAYNAKLAR</vt:lpstr>
      <vt:lpstr>DİNLEDİĞİNİZ İÇİN TEŞEKKÜRLER…</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HAFTA KONU</dc:title>
  <dc:creator>ufuk</dc:creator>
  <cp:lastModifiedBy>Hasan Kaya</cp:lastModifiedBy>
  <cp:revision>96</cp:revision>
  <dcterms:created xsi:type="dcterms:W3CDTF">2017-11-14T11:12:27Z</dcterms:created>
  <dcterms:modified xsi:type="dcterms:W3CDTF">2018-04-05T20:21:47Z</dcterms:modified>
</cp:coreProperties>
</file>