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93" r:id="rId4"/>
    <p:sldId id="258" r:id="rId5"/>
    <p:sldId id="294" r:id="rId6"/>
    <p:sldId id="259" r:id="rId7"/>
    <p:sldId id="295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91" r:id="rId25"/>
    <p:sldId id="286" r:id="rId26"/>
    <p:sldId id="287" r:id="rId27"/>
    <p:sldId id="288" r:id="rId28"/>
    <p:sldId id="289" r:id="rId29"/>
    <p:sldId id="29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Deneysel çalışmalar için ya da toplandıktan sonra transferine kadar geçen süre içerisinde embriyoların oda sıcaklığında veya 37oC’da kültür </a:t>
            </a:r>
            <a:r>
              <a:rPr lang="tr-TR" dirty="0" err="1"/>
              <a:t>mediumunda</a:t>
            </a:r>
            <a:r>
              <a:rPr lang="tr-TR" dirty="0"/>
              <a:t> ya da +4oC’da buzdolabında birkaç gün süreyle (24-48 saat) saklanmasıdır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Embriyoların </a:t>
            </a:r>
            <a:r>
              <a:rPr lang="tr-TR" dirty="0"/>
              <a:t>in </a:t>
            </a:r>
            <a:r>
              <a:rPr lang="tr-TR" dirty="0" err="1"/>
              <a:t>vitro</a:t>
            </a:r>
            <a:r>
              <a:rPr lang="tr-TR" dirty="0"/>
              <a:t> gelişimi, in </a:t>
            </a:r>
            <a:r>
              <a:rPr lang="tr-TR" dirty="0" err="1"/>
              <a:t>vivoya</a:t>
            </a:r>
            <a:r>
              <a:rPr lang="tr-TR" dirty="0"/>
              <a:t> göre normalin 2-3 katı daha yavaştır. </a:t>
            </a: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Embriyolar in </a:t>
            </a:r>
            <a:r>
              <a:rPr lang="tr-TR" dirty="0" err="1"/>
              <a:t>vitro</a:t>
            </a:r>
            <a:r>
              <a:rPr lang="tr-TR" dirty="0"/>
              <a:t> 24 saatten fazla bekletildikten sonra transfer edilirse beklenen gebelik oranları düşmesine rağmen, 2-3 gün hatta  daha fazla bir süre in </a:t>
            </a:r>
            <a:r>
              <a:rPr lang="tr-TR" dirty="0" err="1"/>
              <a:t>vitro</a:t>
            </a:r>
            <a:r>
              <a:rPr lang="tr-TR" dirty="0"/>
              <a:t> gelişmeye bırakılabilirler.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087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21363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Ortamın 15-25oC  olması durumunda embriyoların toplanmalarından transfer edilmelerine kadar geçecek sürenin birkaç saat ile bir gün arasında olması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embriyolar 0oC ya da 10oC’da saklanmak isteniyorsa veya </a:t>
            </a:r>
            <a:r>
              <a:rPr lang="tr-TR" dirty="0" err="1"/>
              <a:t>ligatüre</a:t>
            </a:r>
            <a:r>
              <a:rPr lang="tr-TR" dirty="0"/>
              <a:t> edilmiş tavşan </a:t>
            </a:r>
            <a:r>
              <a:rPr lang="tr-TR" dirty="0" err="1"/>
              <a:t>oviduktuna</a:t>
            </a:r>
            <a:r>
              <a:rPr lang="tr-TR" dirty="0"/>
              <a:t> transfer edilirse, canlılıklarında çok az bir düşme gözlenerek birkaç gün saklanabilmektedir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2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86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Embriyoların kısa süreli saklanması için TCM 199, PBS embriyoların yıkanması için uygun ve kullanımı kolay </a:t>
            </a:r>
            <a:r>
              <a:rPr lang="tr-TR" dirty="0" err="1"/>
              <a:t>mediumlardır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Embriyoların saklanması için 56oC’da 30 dakikada ısı ile </a:t>
            </a:r>
            <a:r>
              <a:rPr lang="tr-TR" dirty="0" err="1"/>
              <a:t>inaktive</a:t>
            </a:r>
            <a:r>
              <a:rPr lang="tr-TR" dirty="0"/>
              <a:t> edilmiş ve filtrelerden geçirilmiş BSA ya da % 10-20 FCS ile desteklenmiş 25mM </a:t>
            </a:r>
            <a:r>
              <a:rPr lang="tr-TR" dirty="0" err="1"/>
              <a:t>Hepes</a:t>
            </a:r>
            <a:r>
              <a:rPr lang="tr-TR" dirty="0"/>
              <a:t> sıklıkla kullanılmaktadır.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42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979712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601</TotalTime>
  <Words>178</Words>
  <Application>Microsoft Office PowerPoint</Application>
  <PresentationFormat>Ekran Gösterisi (4:3)</PresentationFormat>
  <Paragraphs>24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61</cp:revision>
  <dcterms:created xsi:type="dcterms:W3CDTF">2016-12-23T16:42:25Z</dcterms:created>
  <dcterms:modified xsi:type="dcterms:W3CDTF">2018-02-07T08:36:27Z</dcterms:modified>
</cp:coreProperties>
</file>