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1413-AF95-4E1D-BF9F-29BD8ECEBB77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821DF-DCCA-4091-9523-35F888F5D4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1413-AF95-4E1D-BF9F-29BD8ECEBB77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821DF-DCCA-4091-9523-35F888F5D4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1413-AF95-4E1D-BF9F-29BD8ECEBB77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821DF-DCCA-4091-9523-35F888F5D4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1413-AF95-4E1D-BF9F-29BD8ECEBB77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821DF-DCCA-4091-9523-35F888F5D4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1413-AF95-4E1D-BF9F-29BD8ECEBB77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821DF-DCCA-4091-9523-35F888F5D4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1413-AF95-4E1D-BF9F-29BD8ECEBB77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821DF-DCCA-4091-9523-35F888F5D4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1413-AF95-4E1D-BF9F-29BD8ECEBB77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821DF-DCCA-4091-9523-35F888F5D4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1413-AF95-4E1D-BF9F-29BD8ECEBB77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821DF-DCCA-4091-9523-35F888F5D4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1413-AF95-4E1D-BF9F-29BD8ECEBB77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821DF-DCCA-4091-9523-35F888F5D4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1413-AF95-4E1D-BF9F-29BD8ECEBB77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821DF-DCCA-4091-9523-35F888F5D4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1413-AF95-4E1D-BF9F-29BD8ECEBB77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821DF-DCCA-4091-9523-35F888F5D4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F1413-AF95-4E1D-BF9F-29BD8ECEBB77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821DF-DCCA-4091-9523-35F888F5D4E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İslam Aile Hukukuna Giriş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el-</a:t>
            </a:r>
            <a:r>
              <a:rPr lang="tr-TR" dirty="0" err="1" smtClean="0"/>
              <a:t>Ahvâlu’ş</a:t>
            </a:r>
            <a:r>
              <a:rPr lang="tr-TR" dirty="0" smtClean="0"/>
              <a:t>-</a:t>
            </a:r>
            <a:r>
              <a:rPr lang="tr-TR" dirty="0" err="1" smtClean="0"/>
              <a:t>Şahsiyye</a:t>
            </a:r>
            <a:endParaRPr lang="tr-TR" dirty="0" smtClean="0"/>
          </a:p>
          <a:p>
            <a:pPr lvl="1"/>
            <a:r>
              <a:rPr lang="tr-TR" dirty="0" err="1" smtClean="0"/>
              <a:t>Münâkehât</a:t>
            </a:r>
            <a:endParaRPr lang="tr-TR" dirty="0" smtClean="0"/>
          </a:p>
          <a:p>
            <a:pPr lvl="1"/>
            <a:r>
              <a:rPr lang="tr-TR" dirty="0" err="1" smtClean="0"/>
              <a:t>Müfârakât</a:t>
            </a:r>
            <a:endParaRPr lang="tr-TR" dirty="0" smtClean="0"/>
          </a:p>
          <a:p>
            <a:pPr lvl="2"/>
            <a:r>
              <a:rPr lang="tr-TR" dirty="0" smtClean="0"/>
              <a:t>Talâk</a:t>
            </a:r>
          </a:p>
          <a:p>
            <a:pPr lvl="2"/>
            <a:r>
              <a:rPr lang="tr-TR" dirty="0" err="1" smtClean="0"/>
              <a:t>Muhâle</a:t>
            </a:r>
            <a:r>
              <a:rPr lang="tr-TR" dirty="0" smtClean="0"/>
              <a:t>‘a</a:t>
            </a:r>
          </a:p>
          <a:p>
            <a:pPr lvl="2"/>
            <a:r>
              <a:rPr lang="tr-TR" dirty="0" smtClean="0"/>
              <a:t>…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Literatür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Ahmet Yaman, İslam Aile Hukuku</a:t>
            </a:r>
          </a:p>
          <a:p>
            <a:r>
              <a:rPr lang="tr-TR" dirty="0" smtClean="0"/>
              <a:t>Hamdi Döndüren, İslam Aile İlmihali</a:t>
            </a:r>
          </a:p>
          <a:p>
            <a:r>
              <a:rPr lang="tr-TR" dirty="0" smtClean="0"/>
              <a:t>Klasik fıkıh kitaplarının </a:t>
            </a:r>
            <a:r>
              <a:rPr lang="tr-TR" dirty="0" err="1" smtClean="0"/>
              <a:t>Kitâbu’n</a:t>
            </a:r>
            <a:r>
              <a:rPr lang="tr-TR" dirty="0" smtClean="0"/>
              <a:t>-Nikâh ve diğer ilgili bölümleri</a:t>
            </a:r>
          </a:p>
          <a:p>
            <a:r>
              <a:rPr lang="tr-TR" dirty="0" smtClean="0"/>
              <a:t>el-</a:t>
            </a:r>
            <a:r>
              <a:rPr lang="tr-TR" dirty="0" err="1" smtClean="0"/>
              <a:t>Ahvâlu’ş</a:t>
            </a:r>
            <a:r>
              <a:rPr lang="tr-TR" dirty="0" smtClean="0"/>
              <a:t>-</a:t>
            </a:r>
            <a:r>
              <a:rPr lang="tr-TR" dirty="0" err="1" smtClean="0"/>
              <a:t>Şahsiyye</a:t>
            </a:r>
            <a:r>
              <a:rPr lang="tr-TR" dirty="0" smtClean="0"/>
              <a:t> adlı kitaplar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35</Words>
  <Application>Microsoft Office PowerPoint</Application>
  <PresentationFormat>Ekran Gösterisi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İslam Aile Hukukuna Giriş</vt:lpstr>
      <vt:lpstr>İçerik</vt:lpstr>
      <vt:lpstr>Literatür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Aile Hukukuna Giriş</dc:title>
  <dc:creator>user</dc:creator>
  <cp:lastModifiedBy>user</cp:lastModifiedBy>
  <cp:revision>2</cp:revision>
  <dcterms:created xsi:type="dcterms:W3CDTF">2014-09-24T17:33:45Z</dcterms:created>
  <dcterms:modified xsi:type="dcterms:W3CDTF">2014-09-24T17:47:08Z</dcterms:modified>
</cp:coreProperties>
</file>