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32" r:id="rId4"/>
    <p:sldId id="333" r:id="rId5"/>
    <p:sldId id="334" r:id="rId6"/>
    <p:sldId id="335" r:id="rId7"/>
    <p:sldId id="336" r:id="rId8"/>
    <p:sldId id="337" r:id="rId9"/>
    <p:sldId id="338" r:id="rId10"/>
    <p:sldId id="339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980728"/>
            <a:ext cx="9144000" cy="1470025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HAYVAN YETİŞTİRME VE BESLEME</a:t>
            </a:r>
            <a:endParaRPr lang="tr-TR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272808" cy="1752600"/>
          </a:xfrm>
        </p:spPr>
        <p:txBody>
          <a:bodyPr/>
          <a:lstStyle/>
          <a:p>
            <a:r>
              <a:rPr lang="tr-TR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Ruminant</a:t>
            </a:r>
            <a:r>
              <a:rPr lang="tr-TR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Hayvanların Temel Beslenme Özellikleri</a:t>
            </a:r>
            <a:endParaRPr lang="tr-T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Koyun Besleme 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Kuru Dönem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Çiftleşme Sezonu ve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Flushing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Beslemesi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Erken Gebelik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Gebeliğin Ortası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Gebeliğin Son Dönemi ve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Laktasyon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Dönemi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err="1" smtClean="0">
                <a:latin typeface="Times New Roman" pitchFamily="18" charset="0"/>
                <a:cs typeface="Times New Roman" pitchFamily="18" charset="0"/>
              </a:rPr>
              <a:t>Ruminant</a:t>
            </a:r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 Hayvanlarda Sindirim Sistemi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Sindirim Sisteminin Bölümleri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Sindirimde Yardımcı İç Organlar ve Görevleri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Sü</a:t>
            </a:r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t Sığırlarının Beslenmesi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Enerji İhtiyaçlarının Karşılanması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Protein İhtiyaçlarının Karşılanması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Vitaminler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Mineraller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Tampon Maddeler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Süt Sığırlarının Besin Madde Gereksinimleri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Yem Tüketimini Etkileyen Faktörler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Yem Tüketiminin Belirlenmesi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Enerji Gereksinimi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Yaşama Payı Gereksinimi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Gebelik Gereksinimi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Verim Payı Gereksinimi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Protein Gereksinimi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Yaşama Payı Gereksinimi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Verim Payı Gereksinimi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Gebeliğin Son Dönemindeki Protein Gereksinimi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Süt Sığırlarının Beslenmesinde Rasyon Hazırlama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Rasyon Hazırlama Teknikleri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Deneme Yanılma Yöntemi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Pearson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Kare Yöntemi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Cebirsel Yöntem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Doğrusal Programlama Teknikleri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Buzağı ve Düvelerin Beslenmesi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Yeni Doğan Buzağıların Beslenmesi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Rumen Gelişimi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Sütten Kesimden Önce Buzağıların Beslenmesi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Genç Buzağılar İçin Sıvı Yem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Süt İkame Yemleri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Elektrolitler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Kesif Yem ve Su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Sütten Kesim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Damızlık Dışı Erkek Buzağıların Beslenmesi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Süt Danası Üretimi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Sığır Besisi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u="sng" dirty="0" smtClean="0">
                <a:latin typeface="Times New Roman" pitchFamily="18" charset="0"/>
                <a:cs typeface="Times New Roman" pitchFamily="18" charset="0"/>
              </a:rPr>
              <a:t>Besi Performansı ve Karkas Kalitesini Etkileyen Faktörler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 Besi Başı Canlı Ağırlık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Besi Süresi ve Besi Sonu Canlı Ağırlık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Rasyon Enerji Düzeyi ve Enerji Alımı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Rasyon Protein Düzeyi ve Protein Kaynağı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Rasyonda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Yağ Kullanımı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Telafi Edici Büyüme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err="1" smtClean="0">
                <a:latin typeface="Times New Roman" pitchFamily="18" charset="0"/>
                <a:cs typeface="Times New Roman" pitchFamily="18" charset="0"/>
              </a:rPr>
              <a:t>Entansif</a:t>
            </a:r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 Sığır Besisi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Sürekli Kesif Yem Besisi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İki Aşamalı Besi</a:t>
            </a:r>
          </a:p>
          <a:p>
            <a:pPr marL="0" indent="0" algn="just">
              <a:buNone/>
            </a:pP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Entansif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Beside Kaba Yemler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Tane Yemler ve Uygulamaları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Beside Protein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Supplementi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Kullanımı</a:t>
            </a:r>
          </a:p>
          <a:p>
            <a:pPr marL="0" indent="0" algn="just">
              <a:buNone/>
            </a:pP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pass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Protein Kullanımı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Koyun Besleme 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Koyunların Besin Madde Gereksinmeleri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Su Gereksinmesi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Enerji Gereksinmesi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Protein Gereksinmesi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NPN Kullanımı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Mineral Madde Gereksinmesi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Vitaminler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154</Words>
  <Application>Microsoft Office PowerPoint</Application>
  <PresentationFormat>Ekran Gösterisi (4:3)</PresentationFormat>
  <Paragraphs>77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HAYVAN YETİŞTİRME VE BESLEME</vt:lpstr>
      <vt:lpstr>Ruminant Hayvanlarda Sindirim Sistemi</vt:lpstr>
      <vt:lpstr>Süt Sığırlarının Beslenmesi</vt:lpstr>
      <vt:lpstr>Süt Sığırlarının Besin Madde Gereksinimleri</vt:lpstr>
      <vt:lpstr>Süt Sığırlarının Beslenmesinde Rasyon Hazırlama</vt:lpstr>
      <vt:lpstr>Buzağı ve Düvelerin Beslenmesi</vt:lpstr>
      <vt:lpstr>Sığır Besisi</vt:lpstr>
      <vt:lpstr>Entansif Sığır Besisi</vt:lpstr>
      <vt:lpstr>Koyun Besleme </vt:lpstr>
      <vt:lpstr>Koyun Besleme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HAYVAN YETİŞTİRME VE BESLEME</dc:title>
  <dc:creator>Serdar</dc:creator>
  <cp:lastModifiedBy>Serdar</cp:lastModifiedBy>
  <cp:revision>15</cp:revision>
  <dcterms:created xsi:type="dcterms:W3CDTF">2018-02-28T06:01:55Z</dcterms:created>
  <dcterms:modified xsi:type="dcterms:W3CDTF">2018-02-28T15:42:18Z</dcterms:modified>
</cp:coreProperties>
</file>