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6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286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19.03.2018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9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2081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9768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2636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19.03.2018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466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19.03.2018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8506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7068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696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62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958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19.03.2018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4636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19.03.2018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150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19.03.2018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20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19.03.2018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326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19.03.2018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2774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19.03.2018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539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1CCE9B9-32C8-4583-B709-6AEE61A5908C}" type="datetimeFigureOut">
              <a:rPr lang="tr-TR" smtClean="0"/>
              <a:t>19.03.2018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694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80998" y="1152939"/>
            <a:ext cx="9404723" cy="4731025"/>
          </a:xfrm>
        </p:spPr>
        <p:txBody>
          <a:bodyPr/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İRADE İLE BEYAN ARASINDAKİ UYGUNSUZLUK HALLERİ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8552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İrade İle Beyan Arasında Bilerek Meydana Gelen Uygunsuzluklar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Latife Beyanı: Ciddiye alınmayacağı niyetiyle irade beyanında bulunulmasıdır. </a:t>
            </a:r>
          </a:p>
          <a:p>
            <a:r>
              <a:rPr lang="tr-TR" dirty="0" smtClean="0"/>
              <a:t>Zihni Kayıt: Beyan sahibinin irade ve beyanı farklıdır. Beyan sahibi beyanında ciddidir. Yalnızca asıl iradesi zihninde saklıdır.</a:t>
            </a:r>
          </a:p>
          <a:p>
            <a:r>
              <a:rPr lang="tr-TR" dirty="0" smtClean="0"/>
              <a:t>Muvazaa: İki tarafın bilerek ve isteyerek irade ve beyanları arasında uygunsuzluk yaratmasıdır. Gerçekte niyet edilen bir işlem hiç yoksa mutlak muvazaa, gerçekte yapılan işlem görünüşte yapılandan farklı ise </a:t>
            </a:r>
            <a:r>
              <a:rPr lang="tr-TR" dirty="0" err="1" smtClean="0"/>
              <a:t>nisbi</a:t>
            </a:r>
            <a:r>
              <a:rPr lang="tr-TR" dirty="0" smtClean="0"/>
              <a:t> muvazaadan bahsedilir. 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8095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2210969"/>
          </a:xfrm>
        </p:spPr>
        <p:txBody>
          <a:bodyPr/>
          <a:lstStyle/>
          <a:p>
            <a:r>
              <a:rPr lang="tr-TR" dirty="0"/>
              <a:t>İrade İle Beyan Arasında </a:t>
            </a:r>
            <a:r>
              <a:rPr lang="tr-TR" dirty="0" smtClean="0"/>
              <a:t>İstenmeden </a:t>
            </a:r>
            <a:r>
              <a:rPr lang="tr-TR" dirty="0"/>
              <a:t>Meydana Gelen Uygunsuzluklar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3312" y="2663686"/>
            <a:ext cx="8946541" cy="3584713"/>
          </a:xfrm>
        </p:spPr>
        <p:txBody>
          <a:bodyPr>
            <a:normAutofit/>
          </a:bodyPr>
          <a:lstStyle/>
          <a:p>
            <a:r>
              <a:rPr lang="tr-TR" sz="2400" dirty="0" smtClean="0"/>
              <a:t>Hata: İrade açıklamasında bulunan kişinin gerçek iradesi ile açıkladığı iradesi arasında dikkatsizliği sonucu uygunsuzluk meydana gelmesidir.</a:t>
            </a:r>
          </a:p>
          <a:p>
            <a:r>
              <a:rPr lang="tr-TR" sz="2400" dirty="0" smtClean="0"/>
              <a:t>Aldatma: Kişinin iradesi ile beyanı arasında başkasının yanıltmasından kaynaklanan bir uygunsuzluk oluşmasıdır. </a:t>
            </a:r>
          </a:p>
          <a:p>
            <a:r>
              <a:rPr lang="tr-TR" sz="2400" dirty="0" smtClean="0"/>
              <a:t>Korkutma: Bir kimsenin kendisine veya yakınlarından birine zarar verileceği tehdidi altında irade açıklamasında bulunmasıdır. </a:t>
            </a:r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284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İrade Bozukluğunun Hükümleri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Hata, aldatma veya korkutma sebebiyle iradesi bozulan kişinin yaptığı sözleşme, iradesi bozulmuş olan tarafı bağlamaz. Fakat iradesi bozulan kişinin 1 yıllık hak düşürücü sürede sözleşmeyle bağlı olmadığını belirtmesi gerekir. Bu durum</a:t>
            </a:r>
            <a:r>
              <a:rPr lang="tr-TR" i="1" dirty="0" smtClean="0"/>
              <a:t> iptal </a:t>
            </a:r>
            <a:r>
              <a:rPr lang="tr-TR" dirty="0" smtClean="0"/>
              <a:t>yaptırımı olarak ifade edilmektedir.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6557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AŞIRI YARARLANMA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İki tarafa borç yükleyen sözleşmelerde edimler arasında açık bir orantısızlık olması halidir. Bunun için;</a:t>
            </a:r>
          </a:p>
          <a:p>
            <a:pPr marL="0" indent="0">
              <a:buNone/>
            </a:pPr>
            <a:r>
              <a:rPr lang="tr-TR" dirty="0" smtClean="0"/>
              <a:t>	- Edimler arasında açık bir orantısızlık bulunmalıdır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Edimler arasındaki orantısızlığın karşı tarafın darda kalmasından, düşüncesizliği ya da tecrübesizliğinden kaynaklanmalıdır.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	Aşırı yararlanmanın yaptırımı iptaldir. Aşırı yararlanma yüzünden zarara uğrayan taraf, sözleşmenin yapılmasından itibaren 1 yıl içinde sözleşmeyle bağlı olmadığını diğer </a:t>
            </a:r>
            <a:r>
              <a:rPr lang="tr-TR" smtClean="0"/>
              <a:t>tarafa bildirmelidir.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75984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</TotalTime>
  <Words>192</Words>
  <Application>Microsoft Office PowerPoint</Application>
  <PresentationFormat>Geniş ekran</PresentationFormat>
  <Paragraphs>22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İyon</vt:lpstr>
      <vt:lpstr>  İRADE İLE BEYAN ARASINDAKİ UYGUNSUZLUK HALLERİ  </vt:lpstr>
      <vt:lpstr>İrade İle Beyan Arasında Bilerek Meydana Gelen Uygunsuzluklar </vt:lpstr>
      <vt:lpstr>İrade İle Beyan Arasında İstenmeden Meydana Gelen Uygunsuzluklar </vt:lpstr>
      <vt:lpstr>İrade Bozukluğunun Hükümleri</vt:lpstr>
      <vt:lpstr>AŞIRI YARARLANMA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BORÇLAR HUKUKUNUN TANIMI, KONUSU, KAYNAKLARI VE BORÇLAR HUKUKUNA HAKİM OLAN İLKELER</dc:title>
  <dc:creator>DuyguAtalay</dc:creator>
  <cp:lastModifiedBy>DuyguAtalay</cp:lastModifiedBy>
  <cp:revision>6</cp:revision>
  <dcterms:created xsi:type="dcterms:W3CDTF">2018-03-17T21:06:51Z</dcterms:created>
  <dcterms:modified xsi:type="dcterms:W3CDTF">2018-03-19T15:35:48Z</dcterms:modified>
</cp:coreProperties>
</file>