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19.03.2018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İRADE İLE BEYAN ARASINDAKİ UYGUNSUZLUK HALLERİ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İrade İle Beyan Arasında Bilerek Meydana Gelen Uygunsuzluklar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Latife Beyanı: Ciddiye alınmayacağı niyetiyle irade beyanında bulunulmasıdır. </a:t>
            </a:r>
          </a:p>
          <a:p>
            <a:r>
              <a:rPr lang="tr-TR" dirty="0" smtClean="0"/>
              <a:t>Zihni Kayıt: Beyan sahibinin irade ve beyanı farklıdır. Beyan sahibi beyanında ciddidir. Yalnızca asıl iradesi zihninde saklıdır.</a:t>
            </a:r>
          </a:p>
          <a:p>
            <a:r>
              <a:rPr lang="tr-TR" dirty="0" smtClean="0"/>
              <a:t>Muvazaa: İki tarafın bilerek ve isteyerek irade ve beyanları arasında uygunsuzluk yaratmasıdır. Gerçekte niyet edilen bir işlem hiç yoksa mutlak muvazaa, gerçekte yapılan işlem görünüşte yapılandan farklı ise </a:t>
            </a:r>
            <a:r>
              <a:rPr lang="tr-TR" dirty="0" err="1" smtClean="0"/>
              <a:t>nisbi</a:t>
            </a:r>
            <a:r>
              <a:rPr lang="tr-TR" dirty="0" smtClean="0"/>
              <a:t> muvazaadan bahsedilir. 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2210969"/>
          </a:xfrm>
        </p:spPr>
        <p:txBody>
          <a:bodyPr/>
          <a:lstStyle/>
          <a:p>
            <a:r>
              <a:rPr lang="tr-TR" dirty="0"/>
              <a:t>İrade İle Beyan Arasında </a:t>
            </a:r>
            <a:r>
              <a:rPr lang="tr-TR" dirty="0" smtClean="0"/>
              <a:t>İstenmeden </a:t>
            </a:r>
            <a:r>
              <a:rPr lang="tr-TR" dirty="0"/>
              <a:t>Meydana Gelen Uygunsuzluklar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2663686"/>
            <a:ext cx="8946541" cy="358471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Hata: İrade açıklamasında bulunan kişinin gerçek iradesi ile açıkladığı iradesi arasında dikkatsizliği sonucu uygunsuzluk meydana gelmesidir.</a:t>
            </a:r>
          </a:p>
          <a:p>
            <a:r>
              <a:rPr lang="tr-TR" sz="2400" dirty="0" smtClean="0"/>
              <a:t>Aldatma: Kişinin iradesi ile beyanı arasında başkasının yanıltmasından kaynaklanan bir uygunsuzluk oluşmasıdır. </a:t>
            </a:r>
          </a:p>
          <a:p>
            <a:r>
              <a:rPr lang="tr-TR" sz="2400" dirty="0" smtClean="0"/>
              <a:t>Korkutma: Bir kimsenin kendisine veya yakınlarından birine zarar verileceği tehdidi altında irade açıklamasında bulunmasıdır. 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İrade Bozukluğunun Hükümleri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Hata, aldatma veya korkutma sebebiyle iradesi bozulan kişinin yaptığı sözleşme, iradesi bozulmuş olan tarafı bağlamaz. Fakat iradesi bozulan kişinin 1 yıllık hak düşürücü sürede sözleşmeyle bağlı olmadığını belirtmesi gerekir. Bu durum</a:t>
            </a:r>
            <a:r>
              <a:rPr lang="tr-TR" i="1" dirty="0" smtClean="0"/>
              <a:t> iptal </a:t>
            </a:r>
            <a:r>
              <a:rPr lang="tr-TR" dirty="0" smtClean="0"/>
              <a:t>yaptırımı olarak ifade edilmektedir.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AŞIRI YARARLANMA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tarafa borç yükleyen sözleşmelerde edimler arasında açık bir orantısızlık olması halidir. Bunun için;</a:t>
            </a:r>
          </a:p>
          <a:p>
            <a:pPr marL="0" indent="0">
              <a:buNone/>
            </a:pPr>
            <a:r>
              <a:rPr lang="tr-TR" dirty="0" smtClean="0"/>
              <a:t>	- Edimler arasında açık bir orantısızlık bulunmalıdır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Edimler arasındaki orantısızlığın karşı tarafın darda kalmasından, düşüncesizliği ya da tecrübesizliğinden kaynaklanmalıdır.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Aşırı yararlanmanın yaptırımı iptaldir. Aşırı yararlanma yüzünden zarara uğrayan taraf, sözleşmenin yapılmasından itibaren 1 yıl içinde sözleşmeyle bağlı olmadığını diğer </a:t>
            </a:r>
            <a:r>
              <a:rPr lang="tr-TR" smtClean="0"/>
              <a:t>tarafa bildirmelidir.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7598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192</Words>
  <Application>Microsoft Office PowerPoint</Application>
  <PresentationFormat>Geniş ekran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İyon</vt:lpstr>
      <vt:lpstr>  İRADE İLE BEYAN ARASINDAKİ UYGUNSUZLUK HALLERİ  </vt:lpstr>
      <vt:lpstr>İrade İle Beyan Arasında Bilerek Meydana Gelen Uygunsuzluklar </vt:lpstr>
      <vt:lpstr>İrade İle Beyan Arasında İstenmeden Meydana Gelen Uygunsuzluklar </vt:lpstr>
      <vt:lpstr>İrade Bozukluğunun Hükümleri</vt:lpstr>
      <vt:lpstr>AŞIRI YARARLANMA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6</cp:revision>
  <dcterms:created xsi:type="dcterms:W3CDTF">2018-03-17T21:06:51Z</dcterms:created>
  <dcterms:modified xsi:type="dcterms:W3CDTF">2018-03-19T15:35:48Z</dcterms:modified>
</cp:coreProperties>
</file>