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805F-FF0F-4BAA-A3A3-E4F945D687F8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5C51-60B3-48EF-AA78-DB950F30DBA2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D676B-6E73-4E3B-A9B3-4966DB9B52A5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F3A6-CC5D-4649-8527-DB0C21FDDFD9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B6F927C-B73E-4F9D-ADFE-F6E23BD7CEE8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FFFF-984A-4EE5-9BF2-EC9310C878F1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71C1-B42E-4A60-A25F-0185B888604B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6292-3725-4763-8973-4C59F0403D99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96D1-8909-469F-911A-4C12C68BF5D9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73BC-5D11-4675-B334-102E1E8C9B50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7B8E45F-652B-4E89-8925-000B0AB8FD98}" type="datetimeFigureOut">
              <a:rPr lang="en-US" dirty="0"/>
              <a:t>5/18/2020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C4A3462A-2D5B-48AF-A3D4-EF8A90A50A80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Expresiones</a:t>
            </a:r>
            <a:r>
              <a:rPr lang="en-US" dirty="0" smtClean="0"/>
              <a:t> con </a:t>
            </a:r>
            <a:r>
              <a:rPr lang="en-US" dirty="0" err="1" smtClean="0"/>
              <a:t>partes</a:t>
            </a:r>
            <a:r>
              <a:rPr lang="en-US" dirty="0" smtClean="0"/>
              <a:t> del </a:t>
            </a:r>
            <a:r>
              <a:rPr lang="en-US" dirty="0" err="1" smtClean="0"/>
              <a:t>cuerpo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29786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26973" y="1170432"/>
            <a:ext cx="10058400" cy="1609344"/>
          </a:xfrm>
        </p:spPr>
        <p:txBody>
          <a:bodyPr/>
          <a:lstStyle/>
          <a:p>
            <a:r>
              <a:rPr lang="es-ES" dirty="0" smtClean="0"/>
              <a:t>- ¿Que te ha llamado Almóvodar? ¿Es una broma?</a:t>
            </a: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926972" y="3380232"/>
            <a:ext cx="10560177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- ¿Que te ha llamado Almodóvar? ¿</a:t>
            </a:r>
            <a:r>
              <a:rPr lang="es-ES" dirty="0" smtClean="0">
                <a:solidFill>
                  <a:srgbClr val="7030A0"/>
                </a:solidFill>
              </a:rPr>
              <a:t>Me estás tomando el pelo</a:t>
            </a:r>
            <a:r>
              <a:rPr lang="es-ES" dirty="0" smtClean="0"/>
              <a:t>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585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26973" y="1170432"/>
            <a:ext cx="10058400" cy="1609344"/>
          </a:xfrm>
        </p:spPr>
        <p:txBody>
          <a:bodyPr/>
          <a:lstStyle/>
          <a:p>
            <a:r>
              <a:rPr lang="es-ES" dirty="0" smtClean="0"/>
              <a:t>- Están todo el día juntos, apenas se separan.</a:t>
            </a: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926972" y="3380232"/>
            <a:ext cx="10560177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- </a:t>
            </a:r>
            <a:r>
              <a:rPr lang="es-ES" dirty="0" smtClean="0">
                <a:solidFill>
                  <a:srgbClr val="7030A0"/>
                </a:solidFill>
              </a:rPr>
              <a:t>Son uña y carne</a:t>
            </a:r>
            <a:r>
              <a:rPr lang="es-ES" dirty="0" smtClean="0"/>
              <a:t>, apenas se separan.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1305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26973" y="1170432"/>
            <a:ext cx="10058400" cy="160934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- Cuando sus amigos se enteraron de lo que había hecho, dejaron de llamarle.</a:t>
            </a: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926972" y="3380232"/>
            <a:ext cx="10560177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-Cuando sus amigos se enteraron de lo que había hecho, </a:t>
            </a:r>
            <a:r>
              <a:rPr lang="es-ES" dirty="0" smtClean="0">
                <a:solidFill>
                  <a:srgbClr val="7030A0"/>
                </a:solidFill>
              </a:rPr>
              <a:t>le dieron la espalda.  </a:t>
            </a: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731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26973" y="1170432"/>
            <a:ext cx="10058400" cy="160934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- Pero, ¿cómo puede creerse todo lo que le cuentan? Desde luego, no es muy inteligente, el pobre. </a:t>
            </a: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926972" y="3380232"/>
            <a:ext cx="10560177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- </a:t>
            </a:r>
            <a:r>
              <a:rPr lang="es-ES" dirty="0" smtClean="0">
                <a:solidFill>
                  <a:schemeClr val="tx1"/>
                </a:solidFill>
              </a:rPr>
              <a:t>Pero, ¿cómo puede creerse todo lo que le cuentan? Desde luego, </a:t>
            </a:r>
            <a:r>
              <a:rPr lang="es-ES" dirty="0" smtClean="0">
                <a:solidFill>
                  <a:srgbClr val="7030A0"/>
                </a:solidFill>
              </a:rPr>
              <a:t>no tiene dos dedos de frente</a:t>
            </a:r>
            <a:r>
              <a:rPr lang="es-ES" dirty="0" smtClean="0">
                <a:solidFill>
                  <a:schemeClr val="tx1"/>
                </a:solidFill>
              </a:rPr>
              <a:t>, el pobre.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18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4136" y="1899093"/>
            <a:ext cx="10058400" cy="3158681"/>
          </a:xfrm>
        </p:spPr>
        <p:txBody>
          <a:bodyPr>
            <a:normAutofit fontScale="90000"/>
          </a:bodyPr>
          <a:lstStyle/>
          <a:p>
            <a:r>
              <a:rPr lang="es-ES" b="0" u="sng" dirty="0" smtClean="0"/>
              <a:t>Actividad en parejas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- Cread un diálogo utilizando el máximo número de expresiones que hemos visto en clase.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23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55561" y="2284857"/>
            <a:ext cx="10058400" cy="1609344"/>
          </a:xfrm>
        </p:spPr>
        <p:txBody>
          <a:bodyPr/>
          <a:lstStyle/>
          <a:p>
            <a:r>
              <a:rPr lang="es-ES" dirty="0" smtClean="0"/>
              <a:t>Y ahora, vamos a escuchar una canción.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266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26986" y="1428750"/>
            <a:ext cx="10058400" cy="3686175"/>
          </a:xfrm>
        </p:spPr>
        <p:txBody>
          <a:bodyPr>
            <a:normAutofit/>
          </a:bodyPr>
          <a:lstStyle/>
          <a:p>
            <a:r>
              <a:rPr lang="es-ES" dirty="0" smtClean="0"/>
              <a:t>¿Conocéis alguna expresión en español en la que se utilice alguna parte del cuerpo?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¿Y en turco?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1208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12736" y="2028825"/>
            <a:ext cx="10058400" cy="3686175"/>
          </a:xfrm>
        </p:spPr>
        <p:txBody>
          <a:bodyPr>
            <a:normAutofit/>
          </a:bodyPr>
          <a:lstStyle/>
          <a:p>
            <a:r>
              <a:rPr lang="es-ES" dirty="0" smtClean="0"/>
              <a:t>Intentad definid con vuestras palabras las siguientes expresiones. 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3375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700212" y="192287"/>
            <a:ext cx="3900488" cy="98583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Echar en cara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5" name="Yuvarlatılmış Dikdörtgen 4"/>
          <p:cNvSpPr/>
          <p:nvPr/>
        </p:nvSpPr>
        <p:spPr>
          <a:xfrm>
            <a:off x="481012" y="2786064"/>
            <a:ext cx="3900488" cy="98583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Dar la espalda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6" name="Yuvarlatılmış Dikdörtgen 5"/>
          <p:cNvSpPr/>
          <p:nvPr/>
        </p:nvSpPr>
        <p:spPr>
          <a:xfrm>
            <a:off x="719136" y="4107660"/>
            <a:ext cx="3900488" cy="98583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Estar hasta las narices 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7" name="Yuvarlatılmış Dikdörtgen 6"/>
          <p:cNvSpPr/>
          <p:nvPr/>
        </p:nvSpPr>
        <p:spPr>
          <a:xfrm>
            <a:off x="7019925" y="4107659"/>
            <a:ext cx="3900488" cy="985837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Ser uña y carne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8" name="Yuvarlatılmış Dikdörtgen 7"/>
          <p:cNvSpPr/>
          <p:nvPr/>
        </p:nvSpPr>
        <p:spPr>
          <a:xfrm>
            <a:off x="6567487" y="5338763"/>
            <a:ext cx="3900488" cy="98583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Creerse el ombligo del mundo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9" name="Yuvarlatılmış Dikdörtgen 8"/>
          <p:cNvSpPr/>
          <p:nvPr/>
        </p:nvSpPr>
        <p:spPr>
          <a:xfrm>
            <a:off x="6734175" y="1376361"/>
            <a:ext cx="3900488" cy="985837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No tener dos dedos de frente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0" name="Yuvarlatılmış Dikdörtgen 9"/>
          <p:cNvSpPr/>
          <p:nvPr/>
        </p:nvSpPr>
        <p:spPr>
          <a:xfrm>
            <a:off x="788193" y="1421606"/>
            <a:ext cx="3900488" cy="9858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Tomar el pelo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1" name="Yuvarlatılmış Dikdörtgen 10"/>
          <p:cNvSpPr/>
          <p:nvPr/>
        </p:nvSpPr>
        <p:spPr>
          <a:xfrm>
            <a:off x="7022306" y="2786064"/>
            <a:ext cx="3900488" cy="985837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No tener pelos en la lengua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2" name="Yuvarlatılmış Dikdörtgen 11"/>
          <p:cNvSpPr/>
          <p:nvPr/>
        </p:nvSpPr>
        <p:spPr>
          <a:xfrm>
            <a:off x="6167437" y="145257"/>
            <a:ext cx="3900488" cy="98583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Decir las cosas a la cara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3" name="Yuvarlatılmış Dikdörtgen 12"/>
          <p:cNvSpPr/>
          <p:nvPr/>
        </p:nvSpPr>
        <p:spPr>
          <a:xfrm>
            <a:off x="1214437" y="5486404"/>
            <a:ext cx="3900488" cy="985837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No dar pie con bola</a:t>
            </a:r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21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84148" y="2299145"/>
            <a:ext cx="10058400" cy="1609344"/>
          </a:xfrm>
        </p:spPr>
        <p:txBody>
          <a:bodyPr/>
          <a:lstStyle/>
          <a:p>
            <a:r>
              <a:rPr lang="es-ES" dirty="0" smtClean="0"/>
              <a:t>¿Qué expresiones utilizaríais en estas situaciones?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632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26973" y="1170432"/>
            <a:ext cx="10058400" cy="1609344"/>
          </a:xfrm>
        </p:spPr>
        <p:txBody>
          <a:bodyPr/>
          <a:lstStyle/>
          <a:p>
            <a:r>
              <a:rPr lang="es-ES" dirty="0" smtClean="0"/>
              <a:t>- No aguanto más a María, es insoportable.</a:t>
            </a: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926972" y="3380232"/>
            <a:ext cx="10560177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- </a:t>
            </a:r>
            <a:r>
              <a:rPr lang="es-ES" dirty="0" smtClean="0">
                <a:solidFill>
                  <a:srgbClr val="7030A0"/>
                </a:solidFill>
              </a:rPr>
              <a:t>Estoy  hasta las narices de </a:t>
            </a:r>
            <a:r>
              <a:rPr lang="es-ES" dirty="0" smtClean="0"/>
              <a:t>María, es insoportable.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4463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26973" y="1000125"/>
            <a:ext cx="10058400" cy="1779651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- Susana siempre dice lo que piensa abiertamente, nunca a escondidas.</a:t>
            </a: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926972" y="3380232"/>
            <a:ext cx="10560177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-</a:t>
            </a:r>
            <a:r>
              <a:rPr lang="es-ES" dirty="0"/>
              <a:t>Susana </a:t>
            </a:r>
            <a:r>
              <a:rPr lang="es-ES" dirty="0" smtClean="0"/>
              <a:t>siempre </a:t>
            </a:r>
            <a:r>
              <a:rPr lang="es-ES" dirty="0" smtClean="0">
                <a:solidFill>
                  <a:srgbClr val="7030A0"/>
                </a:solidFill>
              </a:rPr>
              <a:t>dice las cosas a la cara</a:t>
            </a:r>
            <a:r>
              <a:rPr lang="es-ES" dirty="0" smtClean="0"/>
              <a:t>, </a:t>
            </a:r>
            <a:r>
              <a:rPr lang="es-ES" dirty="0"/>
              <a:t>nunca a escondidas.</a:t>
            </a:r>
            <a:r>
              <a:rPr lang="es-ES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0071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26973" y="1170432"/>
            <a:ext cx="10058400" cy="160934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- ¿Qué se cree, que es la persona más importante del universo? ¡Faltaría más!</a:t>
            </a: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926972" y="3380231"/>
            <a:ext cx="10560177" cy="21918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- ¿Qué se cree, </a:t>
            </a:r>
            <a:r>
              <a:rPr lang="es-ES" dirty="0" smtClean="0">
                <a:solidFill>
                  <a:schemeClr val="tx1"/>
                </a:solidFill>
              </a:rPr>
              <a:t>que</a:t>
            </a:r>
            <a:r>
              <a:rPr lang="es-ES" dirty="0" smtClean="0">
                <a:solidFill>
                  <a:srgbClr val="7030A0"/>
                </a:solidFill>
              </a:rPr>
              <a:t> es el ombligo del mundo ? </a:t>
            </a:r>
            <a:r>
              <a:rPr lang="es-ES" dirty="0" smtClean="0"/>
              <a:t>¡Faltaría más!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904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26973" y="1170432"/>
            <a:ext cx="10058400" cy="1609344"/>
          </a:xfrm>
        </p:spPr>
        <p:txBody>
          <a:bodyPr/>
          <a:lstStyle/>
          <a:p>
            <a:r>
              <a:rPr lang="es-ES" dirty="0" smtClean="0"/>
              <a:t>- No sé qué me pasa hoy pero todo me sale mal.</a:t>
            </a: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926972" y="3380232"/>
            <a:ext cx="10560177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- No sé qué me pasa hoy pero </a:t>
            </a:r>
            <a:r>
              <a:rPr lang="es-ES" dirty="0" smtClean="0">
                <a:solidFill>
                  <a:srgbClr val="7030A0"/>
                </a:solidFill>
              </a:rPr>
              <a:t>no doy pie con bola</a:t>
            </a:r>
            <a:r>
              <a:rPr lang="es-ES" dirty="0" smtClean="0"/>
              <a:t>, todo me sale mal.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642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42</TotalTime>
  <Words>343</Words>
  <Application>Microsoft Office PowerPoint</Application>
  <PresentationFormat>Geniş ekran</PresentationFormat>
  <Paragraphs>32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Bookman Old Style</vt:lpstr>
      <vt:lpstr>Century Gothic</vt:lpstr>
      <vt:lpstr>Wingdings</vt:lpstr>
      <vt:lpstr>Wood Type Yazı Tipi</vt:lpstr>
      <vt:lpstr>Expresiones con partes del cuerpo</vt:lpstr>
      <vt:lpstr>¿Conocéis alguna expresión en español en la que se utilice alguna parte del cuerpo?  ¿Y en turco?</vt:lpstr>
      <vt:lpstr>Intentad definid con vuestras palabras las siguientes expresiones.   </vt:lpstr>
      <vt:lpstr>PowerPoint Sunusu</vt:lpstr>
      <vt:lpstr>¿Qué expresiones utilizaríais en estas situaciones?</vt:lpstr>
      <vt:lpstr>- No aguanto más a María, es insoportable.</vt:lpstr>
      <vt:lpstr>- Susana siempre dice lo que piensa abiertamente, nunca a escondidas.</vt:lpstr>
      <vt:lpstr>- ¿Qué se cree, que es la persona más importante del universo? ¡Faltaría más!</vt:lpstr>
      <vt:lpstr>- No sé qué me pasa hoy pero todo me sale mal.</vt:lpstr>
      <vt:lpstr>- ¿Que te ha llamado Almóvodar? ¿Es una broma?</vt:lpstr>
      <vt:lpstr>- Están todo el día juntos, apenas se separan.</vt:lpstr>
      <vt:lpstr>- Cuando sus amigos se enteraron de lo que había hecho, dejaron de llamarle.</vt:lpstr>
      <vt:lpstr>- Pero, ¿cómo puede creerse todo lo que le cuentan? Desde luego, no es muy inteligente, el pobre. </vt:lpstr>
      <vt:lpstr>Actividad en parejas  - Cread un diálogo utilizando el máximo número de expresiones que hemos visto en clase.</vt:lpstr>
      <vt:lpstr>Y ahora, vamos a escuchar una canción.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Expresiones con partes del cuerpo</dc:title>
  <dc:creator>Windows Kullanıcısı</dc:creator>
  <cp:lastModifiedBy>Windows Kullanıcısı</cp:lastModifiedBy>
  <cp:revision>7</cp:revision>
  <dcterms:created xsi:type="dcterms:W3CDTF">2020-05-18T12:33:08Z</dcterms:created>
  <dcterms:modified xsi:type="dcterms:W3CDTF">2020-05-18T13:15:53Z</dcterms:modified>
</cp:coreProperties>
</file>