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03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72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77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3844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945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63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31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96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53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77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F0B54-2D4A-4C23-8D98-42585BBD2C6F}" type="datetimeFigureOut">
              <a:rPr lang="tr-TR" smtClean="0"/>
              <a:t>19.3.2021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83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59151" y="640151"/>
            <a:ext cx="6096000" cy="39237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8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FİNAL </a:t>
            </a:r>
            <a:r>
              <a:rPr lang="tr-TR" sz="8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SINAVI </a:t>
            </a:r>
            <a:r>
              <a:rPr lang="tr-TR" sz="8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HAFTASI</a:t>
            </a:r>
            <a:endParaRPr lang="tr-TR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Geniş ekran</PresentationFormat>
  <Paragraphs>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umut.can.oz</cp:lastModifiedBy>
  <cp:revision>2</cp:revision>
  <dcterms:created xsi:type="dcterms:W3CDTF">2021-03-15T12:11:23Z</dcterms:created>
  <dcterms:modified xsi:type="dcterms:W3CDTF">2021-03-19T08:30:45Z</dcterms:modified>
</cp:coreProperties>
</file>