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F0B54-2D4A-4C23-8D98-42585BBD2C6F}" type="datetimeFigureOut">
              <a:rPr lang="tr-TR" smtClean="0"/>
              <a:t>19.3.2021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DE439-97BB-4D75-8E01-FBC0836A0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8032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F0B54-2D4A-4C23-8D98-42585BBD2C6F}" type="datetimeFigureOut">
              <a:rPr lang="tr-TR" smtClean="0"/>
              <a:t>19.3.2021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DE439-97BB-4D75-8E01-FBC0836A0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9725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F0B54-2D4A-4C23-8D98-42585BBD2C6F}" type="datetimeFigureOut">
              <a:rPr lang="tr-TR" smtClean="0"/>
              <a:t>19.3.2021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DE439-97BB-4D75-8E01-FBC0836A0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1774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F0B54-2D4A-4C23-8D98-42585BBD2C6F}" type="datetimeFigureOut">
              <a:rPr lang="tr-TR" smtClean="0"/>
              <a:t>19.3.2021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DE439-97BB-4D75-8E01-FBC0836A0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3844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F0B54-2D4A-4C23-8D98-42585BBD2C6F}" type="datetimeFigureOut">
              <a:rPr lang="tr-TR" smtClean="0"/>
              <a:t>19.3.2021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DE439-97BB-4D75-8E01-FBC0836A0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4945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F0B54-2D4A-4C23-8D98-42585BBD2C6F}" type="datetimeFigureOut">
              <a:rPr lang="tr-TR" smtClean="0"/>
              <a:t>19.3.2021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DE439-97BB-4D75-8E01-FBC0836A0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0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F0B54-2D4A-4C23-8D98-42585BBD2C6F}" type="datetimeFigureOut">
              <a:rPr lang="tr-TR" smtClean="0"/>
              <a:t>19.3.2021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DE439-97BB-4D75-8E01-FBC0836A0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6636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F0B54-2D4A-4C23-8D98-42585BBD2C6F}" type="datetimeFigureOut">
              <a:rPr lang="tr-TR" smtClean="0"/>
              <a:t>19.3.2021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DE439-97BB-4D75-8E01-FBC0836A0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7311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F0B54-2D4A-4C23-8D98-42585BBD2C6F}" type="datetimeFigureOut">
              <a:rPr lang="tr-TR" smtClean="0"/>
              <a:t>19.3.2021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DE439-97BB-4D75-8E01-FBC0836A0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1966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F0B54-2D4A-4C23-8D98-42585BBD2C6F}" type="datetimeFigureOut">
              <a:rPr lang="tr-TR" smtClean="0"/>
              <a:t>19.3.2021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DE439-97BB-4D75-8E01-FBC0836A0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4531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F0B54-2D4A-4C23-8D98-42585BBD2C6F}" type="datetimeFigureOut">
              <a:rPr lang="tr-TR" smtClean="0"/>
              <a:t>19.3.2021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DE439-97BB-4D75-8E01-FBC0836A0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776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6F0B54-2D4A-4C23-8D98-42585BBD2C6F}" type="datetimeFigureOut">
              <a:rPr lang="tr-TR" smtClean="0"/>
              <a:t>19.3.2021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DE439-97BB-4D75-8E01-FBC0836A0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7833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059151" y="640151"/>
            <a:ext cx="6096000" cy="39237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8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FİNAL </a:t>
            </a:r>
            <a:r>
              <a:rPr lang="tr-TR" sz="8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SINAVI </a:t>
            </a:r>
            <a:r>
              <a:rPr lang="tr-TR" sz="8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HAFTASI</a:t>
            </a:r>
            <a:endParaRPr lang="tr-TR" sz="8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</Words>
  <Application>Microsoft Office PowerPoint</Application>
  <PresentationFormat>Geniş ekran</PresentationFormat>
  <Paragraphs>4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umut.can.oz</cp:lastModifiedBy>
  <cp:revision>2</cp:revision>
  <dcterms:created xsi:type="dcterms:W3CDTF">2021-03-15T12:11:23Z</dcterms:created>
  <dcterms:modified xsi:type="dcterms:W3CDTF">2021-03-19T08:30:45Z</dcterms:modified>
</cp:coreProperties>
</file>