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50" r:id="rId2"/>
    <p:sldId id="438" r:id="rId3"/>
    <p:sldId id="451" r:id="rId4"/>
    <p:sldId id="452" r:id="rId5"/>
    <p:sldId id="465" r:id="rId6"/>
    <p:sldId id="439" r:id="rId7"/>
    <p:sldId id="453" r:id="rId8"/>
    <p:sldId id="466" r:id="rId9"/>
    <p:sldId id="454" r:id="rId10"/>
    <p:sldId id="45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.britishcouncil.org/sites/podcasts/files/LearnEnglish-Reading-B1-Digital-habits-across-generations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social-networking-sites-reading-comprehension-1211999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bryan_kramer_why_social_media_is_reimagining_our_futur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New Media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Speaking</a:t>
            </a:r>
            <a:r>
              <a:rPr lang="tr-TR" sz="3200" dirty="0" smtClean="0">
                <a:solidFill>
                  <a:srgbClr val="FF0000"/>
                </a:solidFill>
              </a:rPr>
              <a:t>: New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912784" y="2389532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/>
              <a:t>Subject</a:t>
            </a:r>
            <a:r>
              <a:rPr lang="tr-TR" dirty="0" smtClean="0"/>
              <a:t>: </a:t>
            </a:r>
            <a:r>
              <a:rPr lang="tr-TR" dirty="0" smtClean="0"/>
              <a:t>Is it </a:t>
            </a:r>
            <a:r>
              <a:rPr lang="tr-TR" dirty="0" err="1" smtClean="0"/>
              <a:t>socializing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isolating</a:t>
            </a:r>
            <a:r>
              <a:rPr lang="tr-TR" dirty="0" smtClean="0"/>
              <a:t>?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44360" y="3068960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81486" y="1729468"/>
            <a:ext cx="7102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Class </a:t>
            </a:r>
            <a:r>
              <a:rPr lang="tr-TR" dirty="0" err="1" smtClean="0"/>
              <a:t>Exercise</a:t>
            </a:r>
            <a:r>
              <a:rPr lang="tr-TR" dirty="0" smtClean="0"/>
              <a:t>: Class </a:t>
            </a:r>
            <a:r>
              <a:rPr lang="tr-TR" dirty="0" err="1" smtClean="0"/>
              <a:t>Debate</a:t>
            </a:r>
            <a:r>
              <a:rPr lang="tr-TR" dirty="0" smtClean="0"/>
              <a:t> on </a:t>
            </a:r>
            <a:r>
              <a:rPr lang="tr-TR" dirty="0" err="1" smtClean="0"/>
              <a:t>Social</a:t>
            </a:r>
            <a:r>
              <a:rPr lang="tr-TR" dirty="0" smtClean="0"/>
              <a:t> Media (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)</a:t>
            </a:r>
          </a:p>
        </p:txBody>
      </p:sp>
      <p:sp>
        <p:nvSpPr>
          <p:cNvPr id="9" name="Dikdörtgen 8"/>
          <p:cNvSpPr/>
          <p:nvPr/>
        </p:nvSpPr>
        <p:spPr>
          <a:xfrm>
            <a:off x="944360" y="3645024"/>
            <a:ext cx="6363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20 </a:t>
            </a:r>
            <a:r>
              <a:rPr lang="tr-TR" dirty="0" err="1" smtClean="0"/>
              <a:t>minutes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as a </a:t>
            </a:r>
            <a:r>
              <a:rPr lang="tr-TR" dirty="0" err="1" smtClean="0"/>
              <a:t>group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smtClean="0">
                <a:solidFill>
                  <a:srgbClr val="FF0000"/>
                </a:solidFill>
              </a:rPr>
              <a:t>New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4022" y="1662555"/>
            <a:ext cx="77724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</a:t>
            </a: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Habits</a:t>
            </a: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Across</a:t>
            </a: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Generations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45497" y="2820159"/>
            <a:ext cx="77478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hlinkClick r:id="rId2"/>
              </a:rPr>
              <a:t>https://learnenglish.britishcouncil.org/sites/podcasts/files/LearnEnglish-Reading-B1-Digital-habits-across-generations.pdf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633197" y="2357395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681450" y="3933056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Pre-reading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discussion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681450" y="4437112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grandparents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use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 How?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27539" y="1373853"/>
            <a:ext cx="117371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Miss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out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63013" y="4005064"/>
            <a:ext cx="141628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Constantly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63013" y="235581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Addiction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err="1"/>
              <a:t>T</a:t>
            </a:r>
            <a:r>
              <a:rPr lang="tr-TR" dirty="0" err="1" smtClean="0"/>
              <a:t>o</a:t>
            </a:r>
            <a:r>
              <a:rPr lang="tr-TR" dirty="0" smtClean="0"/>
              <a:t> </a:t>
            </a:r>
            <a:r>
              <a:rPr lang="tr-TR" dirty="0" err="1"/>
              <a:t>leave</a:t>
            </a:r>
            <a:r>
              <a:rPr lang="tr-TR" dirty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115616" y="4471650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W</a:t>
            </a:r>
            <a:r>
              <a:rPr lang="en-US" dirty="0" err="1" smtClean="0"/>
              <a:t>ithout</a:t>
            </a:r>
            <a:r>
              <a:rPr lang="en-US" dirty="0" smtClean="0"/>
              <a:t> </a:t>
            </a:r>
            <a:r>
              <a:rPr lang="en-US" dirty="0"/>
              <a:t>variation, deviation, or </a:t>
            </a:r>
            <a:r>
              <a:rPr lang="en-US" dirty="0" smtClean="0"/>
              <a:t>change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1115616" y="2713701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compulsive, chronic, physiological or psychological need for a habit-forming substance, behavior, or activity having harmful physical, psychological, or social effects and typically causing well-defined symptoms (such as anxiety, irritability, tremors, or nausea) upon withdrawal or </a:t>
            </a:r>
            <a:r>
              <a:rPr lang="en-US" dirty="0" smtClean="0"/>
              <a:t>abstinence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84581" y="1421283"/>
            <a:ext cx="121777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Ironically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54131" y="3169065"/>
            <a:ext cx="145879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Emergency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84581" y="231339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Adopter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R</a:t>
            </a:r>
            <a:r>
              <a:rPr lang="en-US" dirty="0" smtClean="0"/>
              <a:t>elating </a:t>
            </a:r>
            <a:r>
              <a:rPr lang="en-US" dirty="0"/>
              <a:t>to, containing, or </a:t>
            </a:r>
            <a:r>
              <a:rPr lang="en-US" dirty="0" smtClean="0"/>
              <a:t>constituting</a:t>
            </a:r>
            <a:r>
              <a:rPr lang="tr-TR" dirty="0" smtClean="0"/>
              <a:t> </a:t>
            </a:r>
            <a:r>
              <a:rPr lang="tr-TR" dirty="0" err="1" smtClean="0"/>
              <a:t>irony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15616" y="2724981"/>
            <a:ext cx="3596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take by choice into a </a:t>
            </a:r>
            <a:r>
              <a:rPr lang="en-US" dirty="0" smtClean="0"/>
              <a:t>relationship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99383" y="3634911"/>
            <a:ext cx="758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unforeseen combination of circumstances or the resulting state that calls for immediate </a:t>
            </a:r>
            <a:r>
              <a:rPr lang="en-US" dirty="0" smtClean="0"/>
              <a:t>action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784581" y="4371536"/>
            <a:ext cx="105926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Cut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off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1099383" y="4816115"/>
            <a:ext cx="2822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bring to an untimely </a:t>
            </a:r>
            <a:r>
              <a:rPr lang="en-US" dirty="0" smtClean="0"/>
              <a:t>end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smtClean="0">
                <a:solidFill>
                  <a:srgbClr val="FF0000"/>
                </a:solidFill>
              </a:rPr>
              <a:t>New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4022" y="1662555"/>
            <a:ext cx="77724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Brief</a:t>
            </a: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0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Media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45497" y="2820159"/>
            <a:ext cx="77478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hlinkClick r:id="rId2"/>
              </a:rPr>
              <a:t>https://www.thoughtco.com/social-networking-sites-reading-comprehension-1211999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633197" y="2357395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681450" y="3775230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Pre-reading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discussion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681450" y="4340009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accounts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93282" y="4804369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» ?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1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66621" y="1474901"/>
            <a:ext cx="174746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network: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31396" y="2522084"/>
            <a:ext cx="133882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Ring a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bell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66621" y="3350131"/>
            <a:ext cx="109863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Interact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27938" y="1858407"/>
            <a:ext cx="7045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network of individuals (such as friends, acquaintances, and coworkers) connected by interpersonal </a:t>
            </a:r>
            <a:r>
              <a:rPr lang="en-US" dirty="0" smtClean="0"/>
              <a:t>relationships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934063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sound</a:t>
            </a:r>
            <a:r>
              <a:rPr lang="tr-TR" dirty="0" smtClean="0"/>
              <a:t> </a:t>
            </a:r>
            <a:r>
              <a:rPr lang="tr-TR" dirty="0" err="1" smtClean="0"/>
              <a:t>familiar</a:t>
            </a:r>
            <a:r>
              <a:rPr lang="tr-TR" dirty="0" smtClean="0"/>
              <a:t>.</a:t>
            </a:r>
            <a:r>
              <a:rPr lang="tr-TR" dirty="0"/>
              <a:t> 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2009" y="3779052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act upon one </a:t>
            </a:r>
            <a:r>
              <a:rPr lang="en-US" dirty="0" smtClean="0"/>
              <a:t>another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43289" y="4585090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U</a:t>
            </a:r>
            <a:r>
              <a:rPr lang="en-US" dirty="0" smtClean="0"/>
              <a:t>sing</a:t>
            </a:r>
            <a:r>
              <a:rPr lang="en-US" dirty="0"/>
              <a:t>, involving, or encompassing several </a:t>
            </a:r>
            <a:r>
              <a:rPr lang="en-US" dirty="0" smtClean="0"/>
              <a:t>media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12775" y="4209538"/>
            <a:ext cx="145745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Multimedia: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32589" y="1383698"/>
            <a:ext cx="137909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Contribute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62885" y="2360688"/>
            <a:ext cx="106125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Browse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02704" y="3334182"/>
            <a:ext cx="102143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Coding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97618" y="1839458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give or supply in common with </a:t>
            </a:r>
            <a:r>
              <a:rPr lang="en-US" dirty="0" smtClean="0"/>
              <a:t>others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97618" y="2850945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access (a network) by means of </a:t>
            </a:r>
            <a:r>
              <a:rPr lang="en-US" dirty="0" smtClean="0"/>
              <a:t>a</a:t>
            </a:r>
            <a:r>
              <a:rPr lang="tr-TR" dirty="0" smtClean="0"/>
              <a:t> browser.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97618" y="3819019"/>
            <a:ext cx="766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I</a:t>
            </a:r>
            <a:r>
              <a:rPr lang="en-US" dirty="0" err="1" smtClean="0"/>
              <a:t>nstructions</a:t>
            </a:r>
            <a:r>
              <a:rPr lang="en-US" dirty="0" smtClean="0"/>
              <a:t> </a:t>
            </a:r>
            <a:r>
              <a:rPr lang="en-US" dirty="0"/>
              <a:t>for a computer (as within a piece of software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02704" y="4274998"/>
            <a:ext cx="77938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Blog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24335" y="4673632"/>
            <a:ext cx="76624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website that contains online personal reflections, comments, and </a:t>
            </a:r>
            <a:r>
              <a:rPr lang="en-US" dirty="0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hyperlinks</a:t>
            </a:r>
            <a:r>
              <a:rPr lang="tr-TR" dirty="0" smtClean="0"/>
              <a:t>,</a:t>
            </a:r>
            <a:r>
              <a:rPr lang="en-US" dirty="0"/>
              <a:t> </a:t>
            </a:r>
            <a:r>
              <a:rPr lang="en-US" dirty="0" smtClean="0"/>
              <a:t>videos</a:t>
            </a:r>
            <a:r>
              <a:rPr lang="en-US" dirty="0"/>
              <a:t>, and photographs provided by the </a:t>
            </a:r>
            <a:r>
              <a:rPr lang="en-US" dirty="0" smtClean="0"/>
              <a:t>writer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932362" y="1383698"/>
            <a:ext cx="117955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Platform: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69457" y="2495085"/>
            <a:ext cx="159319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Comment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on: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02704" y="3340275"/>
            <a:ext cx="112210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Content: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99961" y="1780956"/>
            <a:ext cx="7045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computer architecture and equipment using a particular operating </a:t>
            </a:r>
            <a:r>
              <a:rPr lang="en-US" dirty="0" smtClean="0"/>
              <a:t>system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97618" y="2850945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note explaining, illustrating, or criticizing the meaning of a </a:t>
            </a:r>
            <a:r>
              <a:rPr lang="en-US" dirty="0" smtClean="0"/>
              <a:t>writing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97618" y="3682429"/>
            <a:ext cx="76624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principal substance (such as written matter, illustrations, or music) offered by a </a:t>
            </a:r>
            <a:r>
              <a:rPr lang="en-US" dirty="0" smtClean="0"/>
              <a:t>website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18733" y="4301912"/>
            <a:ext cx="74732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App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43608" y="4677464"/>
            <a:ext cx="766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application designed for a mobile device (such as a smartphone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smtClean="0">
                <a:solidFill>
                  <a:srgbClr val="FF0000"/>
                </a:solidFill>
              </a:rPr>
              <a:t>New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 err="1" smtClean="0"/>
              <a:t>Why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Media is </a:t>
            </a:r>
            <a:r>
              <a:rPr lang="tr-TR" dirty="0" err="1" smtClean="0"/>
              <a:t>Reimagining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r>
              <a:rPr lang="tr-TR" dirty="0" smtClean="0"/>
              <a:t>?”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29222" y="2379381"/>
            <a:ext cx="8608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https://www.ted.com/talks/bryan_kramer_why_social_media_is_reimagining_our_future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4818</TotalTime>
  <Words>500</Words>
  <Application>Microsoft Office PowerPoint</Application>
  <PresentationFormat>Ekran Gösterisi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Ofis Teması</vt:lpstr>
      <vt:lpstr>New Media</vt:lpstr>
      <vt:lpstr>Reading: New Media</vt:lpstr>
      <vt:lpstr>PowerPoint Sunusu</vt:lpstr>
      <vt:lpstr>PowerPoint Sunusu</vt:lpstr>
      <vt:lpstr>Reading: New Media</vt:lpstr>
      <vt:lpstr>PowerPoint Sunusu</vt:lpstr>
      <vt:lpstr>PowerPoint Sunusu</vt:lpstr>
      <vt:lpstr>PowerPoint Sunusu</vt:lpstr>
      <vt:lpstr>Listening: New Media</vt:lpstr>
      <vt:lpstr>Speaking: New Media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213</cp:revision>
  <dcterms:created xsi:type="dcterms:W3CDTF">2020-02-06T11:34:11Z</dcterms:created>
  <dcterms:modified xsi:type="dcterms:W3CDTF">2020-05-10T13:37:46Z</dcterms:modified>
</cp:coreProperties>
</file>