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6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1BDA6-711A-4769-AE58-6D806B40D14D}" type="datetimeFigureOut">
              <a:rPr lang="tr-TR" smtClean="0"/>
              <a:t>12.02.2020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F15CE5-EBBC-4138-A241-13762E397ED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747879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1BDA6-711A-4769-AE58-6D806B40D14D}" type="datetimeFigureOut">
              <a:rPr lang="tr-TR" smtClean="0"/>
              <a:t>12.02.2020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F15CE5-EBBC-4138-A241-13762E397ED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042292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1BDA6-711A-4769-AE58-6D806B40D14D}" type="datetimeFigureOut">
              <a:rPr lang="tr-TR" smtClean="0"/>
              <a:t>12.02.2020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F15CE5-EBBC-4138-A241-13762E397ED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049319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1BDA6-711A-4769-AE58-6D806B40D14D}" type="datetimeFigureOut">
              <a:rPr lang="tr-TR" smtClean="0"/>
              <a:t>12.02.2020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F15CE5-EBBC-4138-A241-13762E397ED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977499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1BDA6-711A-4769-AE58-6D806B40D14D}" type="datetimeFigureOut">
              <a:rPr lang="tr-TR" smtClean="0"/>
              <a:t>12.02.2020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F15CE5-EBBC-4138-A241-13762E397ED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935775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1BDA6-711A-4769-AE58-6D806B40D14D}" type="datetimeFigureOut">
              <a:rPr lang="tr-TR" smtClean="0"/>
              <a:t>12.02.2020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F15CE5-EBBC-4138-A241-13762E397ED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372496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1BDA6-711A-4769-AE58-6D806B40D14D}" type="datetimeFigureOut">
              <a:rPr lang="tr-TR" smtClean="0"/>
              <a:t>12.02.2020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F15CE5-EBBC-4138-A241-13762E397ED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77356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1BDA6-711A-4769-AE58-6D806B40D14D}" type="datetimeFigureOut">
              <a:rPr lang="tr-TR" smtClean="0"/>
              <a:t>12.02.2020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F15CE5-EBBC-4138-A241-13762E397ED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13279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1BDA6-711A-4769-AE58-6D806B40D14D}" type="datetimeFigureOut">
              <a:rPr lang="tr-TR" smtClean="0"/>
              <a:t>12.02.2020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F15CE5-EBBC-4138-A241-13762E397ED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478109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1BDA6-711A-4769-AE58-6D806B40D14D}" type="datetimeFigureOut">
              <a:rPr lang="tr-TR" smtClean="0"/>
              <a:t>12.02.2020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F15CE5-EBBC-4138-A241-13762E397ED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192568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1BDA6-711A-4769-AE58-6D806B40D14D}" type="datetimeFigureOut">
              <a:rPr lang="tr-TR" smtClean="0"/>
              <a:t>12.02.2020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F15CE5-EBBC-4138-A241-13762E397ED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898239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71BDA6-711A-4769-AE58-6D806B40D14D}" type="datetimeFigureOut">
              <a:rPr lang="tr-TR" smtClean="0"/>
              <a:t>12.02.2020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F15CE5-EBBC-4138-A241-13762E397ED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723774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/>
              <a:t>Sosyal Bilim Nedir?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tr-TR"/>
              <a:t>İnsanı bilimin merkezine alır.</a:t>
            </a:r>
          </a:p>
          <a:p>
            <a:pPr eaLnBrk="1" hangingPunct="1"/>
            <a:r>
              <a:rPr lang="tr-TR"/>
              <a:t>İnsan-insan ilişkileri,</a:t>
            </a:r>
          </a:p>
          <a:p>
            <a:pPr eaLnBrk="1" hangingPunct="1"/>
            <a:r>
              <a:rPr lang="tr-TR"/>
              <a:t>İnsan-doğa ilişkilerini inceler. </a:t>
            </a:r>
          </a:p>
        </p:txBody>
      </p:sp>
    </p:spTree>
    <p:extLst>
      <p:ext uri="{BB962C8B-B14F-4D97-AF65-F5344CB8AC3E}">
        <p14:creationId xmlns:p14="http://schemas.microsoft.com/office/powerpoint/2010/main" val="3924840939"/>
      </p:ext>
    </p:extLst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Ekonomi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Çalışma</a:t>
            </a:r>
            <a:endParaRPr lang="en-US" dirty="0"/>
          </a:p>
          <a:p>
            <a:r>
              <a:rPr lang="en-US" dirty="0" err="1"/>
              <a:t>Tüketim</a:t>
            </a:r>
            <a:endParaRPr lang="en-US" dirty="0"/>
          </a:p>
          <a:p>
            <a:r>
              <a:rPr lang="en-US" dirty="0" err="1"/>
              <a:t>Yatırım</a:t>
            </a:r>
            <a:endParaRPr lang="en-US" dirty="0"/>
          </a:p>
          <a:p>
            <a:r>
              <a:rPr lang="en-US" dirty="0" err="1"/>
              <a:t>Finans</a:t>
            </a:r>
            <a:r>
              <a:rPr lang="en-US" dirty="0"/>
              <a:t> </a:t>
            </a:r>
          </a:p>
          <a:p>
            <a:r>
              <a:rPr lang="en-US" dirty="0" err="1"/>
              <a:t>Çevre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936575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EKONOMİ BİLİMİ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Kapitalizmle</a:t>
            </a:r>
            <a:r>
              <a:rPr lang="en-US" dirty="0"/>
              <a:t> </a:t>
            </a:r>
            <a:r>
              <a:rPr lang="en-US" dirty="0" err="1"/>
              <a:t>doğmuş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bilim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r>
              <a:rPr lang="en-US" dirty="0" err="1"/>
              <a:t>İçinde</a:t>
            </a:r>
            <a:r>
              <a:rPr lang="en-US" dirty="0"/>
              <a:t> </a:t>
            </a:r>
            <a:r>
              <a:rPr lang="en-US" dirty="0" err="1"/>
              <a:t>farklı</a:t>
            </a:r>
            <a:r>
              <a:rPr lang="en-US" dirty="0"/>
              <a:t> </a:t>
            </a:r>
            <a:r>
              <a:rPr lang="en-US" dirty="0" err="1"/>
              <a:t>yaklaşımlar</a:t>
            </a:r>
            <a:r>
              <a:rPr lang="en-US" dirty="0"/>
              <a:t> </a:t>
            </a:r>
            <a:r>
              <a:rPr lang="en-US" dirty="0" err="1"/>
              <a:t>içerir</a:t>
            </a:r>
            <a:r>
              <a:rPr lang="en-US" dirty="0"/>
              <a:t>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Hakim </a:t>
            </a:r>
            <a:r>
              <a:rPr lang="en-US" dirty="0" err="1"/>
              <a:t>Yaklaşım</a:t>
            </a:r>
            <a:r>
              <a:rPr lang="en-US" dirty="0"/>
              <a:t>: </a:t>
            </a:r>
            <a:r>
              <a:rPr lang="en-US" dirty="0" err="1"/>
              <a:t>Neoklasik</a:t>
            </a:r>
            <a:r>
              <a:rPr lang="en-US" dirty="0"/>
              <a:t> </a:t>
            </a:r>
            <a:r>
              <a:rPr lang="en-US" dirty="0" err="1"/>
              <a:t>İktisat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630526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İyi</a:t>
            </a:r>
            <a:r>
              <a:rPr lang="en-US" dirty="0"/>
              <a:t> </a:t>
            </a:r>
            <a:r>
              <a:rPr lang="en-US" dirty="0" err="1"/>
              <a:t>Ekonomi</a:t>
            </a:r>
            <a:r>
              <a:rPr lang="en-US" dirty="0"/>
              <a:t>? </a:t>
            </a:r>
            <a:r>
              <a:rPr lang="en-US" dirty="0" err="1"/>
              <a:t>Ekonomik</a:t>
            </a:r>
            <a:r>
              <a:rPr lang="en-US" dirty="0"/>
              <a:t> </a:t>
            </a:r>
            <a:r>
              <a:rPr lang="en-US" dirty="0" err="1"/>
              <a:t>Büyüme</a:t>
            </a:r>
            <a:r>
              <a:rPr lang="en-US" dirty="0"/>
              <a:t>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Gayri</a:t>
            </a:r>
            <a:r>
              <a:rPr lang="en-US" dirty="0"/>
              <a:t> Safi Yurt </a:t>
            </a:r>
            <a:r>
              <a:rPr lang="en-US" dirty="0" err="1"/>
              <a:t>İçi</a:t>
            </a:r>
            <a:r>
              <a:rPr lang="en-US" dirty="0"/>
              <a:t> </a:t>
            </a:r>
            <a:r>
              <a:rPr lang="en-US" dirty="0" err="1"/>
              <a:t>Hasıla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r>
              <a:rPr lang="en-US" dirty="0" err="1"/>
              <a:t>Kişi</a:t>
            </a:r>
            <a:r>
              <a:rPr lang="en-US" dirty="0"/>
              <a:t> </a:t>
            </a:r>
            <a:r>
              <a:rPr lang="en-US" dirty="0" err="1"/>
              <a:t>başına</a:t>
            </a:r>
            <a:r>
              <a:rPr lang="en-US" dirty="0"/>
              <a:t> </a:t>
            </a:r>
            <a:r>
              <a:rPr lang="en-US" dirty="0" err="1"/>
              <a:t>düşen</a:t>
            </a:r>
            <a:r>
              <a:rPr lang="en-US" dirty="0"/>
              <a:t> </a:t>
            </a:r>
            <a:r>
              <a:rPr lang="en-US" dirty="0" err="1"/>
              <a:t>gayri</a:t>
            </a:r>
            <a:r>
              <a:rPr lang="en-US" dirty="0"/>
              <a:t> </a:t>
            </a:r>
            <a:r>
              <a:rPr lang="en-US" dirty="0" err="1"/>
              <a:t>safi</a:t>
            </a:r>
            <a:r>
              <a:rPr lang="en-US" dirty="0"/>
              <a:t> yurt </a:t>
            </a:r>
            <a:r>
              <a:rPr lang="en-US" dirty="0" err="1"/>
              <a:t>içi</a:t>
            </a:r>
            <a:r>
              <a:rPr lang="en-US" dirty="0"/>
              <a:t> </a:t>
            </a:r>
            <a:r>
              <a:rPr lang="en-US" dirty="0" err="1"/>
              <a:t>hasıla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83142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İyi</a:t>
            </a:r>
            <a:r>
              <a:rPr lang="en-US" dirty="0"/>
              <a:t> </a:t>
            </a:r>
            <a:r>
              <a:rPr lang="en-US" dirty="0" err="1"/>
              <a:t>Ekonomi</a:t>
            </a:r>
            <a:r>
              <a:rPr lang="en-US" dirty="0"/>
              <a:t>? </a:t>
            </a:r>
            <a:r>
              <a:rPr lang="en-US" dirty="0" err="1"/>
              <a:t>Ekonomik</a:t>
            </a:r>
            <a:r>
              <a:rPr lang="en-US" dirty="0"/>
              <a:t> </a:t>
            </a:r>
            <a:r>
              <a:rPr lang="en-US" dirty="0" err="1"/>
              <a:t>Büyüme</a:t>
            </a:r>
            <a:r>
              <a:rPr lang="en-US" dirty="0"/>
              <a:t>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Gayri</a:t>
            </a:r>
            <a:r>
              <a:rPr lang="en-US" dirty="0"/>
              <a:t> Safi Yurt </a:t>
            </a:r>
            <a:r>
              <a:rPr lang="en-US" dirty="0" err="1"/>
              <a:t>İçi</a:t>
            </a:r>
            <a:r>
              <a:rPr lang="en-US" dirty="0"/>
              <a:t> </a:t>
            </a:r>
            <a:r>
              <a:rPr lang="en-US" dirty="0" err="1"/>
              <a:t>Hasıla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ülkede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yıl</a:t>
            </a:r>
            <a:r>
              <a:rPr lang="en-US" dirty="0"/>
              <a:t> </a:t>
            </a:r>
            <a:r>
              <a:rPr lang="en-US" dirty="0" err="1"/>
              <a:t>içinde</a:t>
            </a:r>
            <a:r>
              <a:rPr lang="en-US" dirty="0"/>
              <a:t> </a:t>
            </a:r>
            <a:r>
              <a:rPr lang="en-US" dirty="0" err="1"/>
              <a:t>üretilen</a:t>
            </a:r>
            <a:r>
              <a:rPr lang="en-US" dirty="0"/>
              <a:t> mal </a:t>
            </a:r>
            <a:r>
              <a:rPr lang="en-US" dirty="0" err="1"/>
              <a:t>ve</a:t>
            </a:r>
            <a:r>
              <a:rPr lang="en-US" dirty="0"/>
              <a:t> 	</a:t>
            </a:r>
            <a:r>
              <a:rPr lang="en-US" dirty="0" err="1"/>
              <a:t>hizmetler</a:t>
            </a:r>
            <a:r>
              <a:rPr lang="en-US" dirty="0"/>
              <a:t> </a:t>
            </a:r>
            <a:r>
              <a:rPr lang="en-US" dirty="0" err="1"/>
              <a:t>toplamı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184322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İyi</a:t>
            </a:r>
            <a:r>
              <a:rPr lang="en-US" dirty="0"/>
              <a:t> </a:t>
            </a:r>
            <a:r>
              <a:rPr lang="en-US" dirty="0" err="1"/>
              <a:t>Ekonomi</a:t>
            </a:r>
            <a:r>
              <a:rPr lang="en-US" dirty="0"/>
              <a:t>? </a:t>
            </a:r>
            <a:r>
              <a:rPr lang="en-US" dirty="0" err="1"/>
              <a:t>Ekonomik</a:t>
            </a:r>
            <a:r>
              <a:rPr lang="en-US" dirty="0"/>
              <a:t> </a:t>
            </a:r>
            <a:r>
              <a:rPr lang="en-US" dirty="0" err="1"/>
              <a:t>Büyüme</a:t>
            </a:r>
            <a:r>
              <a:rPr lang="en-US" dirty="0"/>
              <a:t>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  <a:p>
            <a:r>
              <a:rPr lang="en-US" dirty="0" err="1"/>
              <a:t>Kişi</a:t>
            </a:r>
            <a:r>
              <a:rPr lang="en-US" dirty="0"/>
              <a:t> </a:t>
            </a:r>
            <a:r>
              <a:rPr lang="en-US" dirty="0" err="1"/>
              <a:t>başına</a:t>
            </a:r>
            <a:r>
              <a:rPr lang="en-US" dirty="0"/>
              <a:t> </a:t>
            </a:r>
            <a:r>
              <a:rPr lang="en-US" dirty="0" err="1"/>
              <a:t>düşen</a:t>
            </a:r>
            <a:r>
              <a:rPr lang="en-US" dirty="0"/>
              <a:t> </a:t>
            </a:r>
            <a:r>
              <a:rPr lang="en-US" dirty="0" err="1"/>
              <a:t>gayri</a:t>
            </a:r>
            <a:r>
              <a:rPr lang="en-US" dirty="0"/>
              <a:t> </a:t>
            </a:r>
            <a:r>
              <a:rPr lang="en-US" dirty="0" err="1"/>
              <a:t>safi</a:t>
            </a:r>
            <a:r>
              <a:rPr lang="en-US" dirty="0"/>
              <a:t> yurt </a:t>
            </a:r>
            <a:r>
              <a:rPr lang="en-US" dirty="0" err="1"/>
              <a:t>içi</a:t>
            </a:r>
            <a:r>
              <a:rPr lang="en-US" dirty="0"/>
              <a:t> </a:t>
            </a:r>
            <a:r>
              <a:rPr lang="en-US" dirty="0" err="1"/>
              <a:t>hasıla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627071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Birleşmiş</a:t>
            </a:r>
            <a:r>
              <a:rPr lang="en-US" dirty="0"/>
              <a:t> </a:t>
            </a:r>
            <a:r>
              <a:rPr lang="en-US" dirty="0" err="1"/>
              <a:t>Milletler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     </a:t>
            </a:r>
            <a:r>
              <a:rPr lang="en-US" dirty="0" err="1"/>
              <a:t>İnsani</a:t>
            </a:r>
            <a:r>
              <a:rPr lang="en-US" dirty="0"/>
              <a:t> </a:t>
            </a:r>
            <a:r>
              <a:rPr lang="en-US" dirty="0" err="1"/>
              <a:t>Gelişme</a:t>
            </a:r>
            <a:r>
              <a:rPr lang="en-US" dirty="0"/>
              <a:t> </a:t>
            </a:r>
            <a:r>
              <a:rPr lang="en-US" dirty="0" err="1"/>
              <a:t>İndeksi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     (</a:t>
            </a:r>
            <a:r>
              <a:rPr lang="en-US" dirty="0" err="1"/>
              <a:t>GSYİS’ya</a:t>
            </a:r>
            <a:r>
              <a:rPr lang="en-US" dirty="0"/>
              <a:t> </a:t>
            </a:r>
            <a:r>
              <a:rPr lang="en-US" dirty="0" err="1"/>
              <a:t>Sağlık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Eğitim</a:t>
            </a:r>
            <a:r>
              <a:rPr lang="en-US" dirty="0"/>
              <a:t> </a:t>
            </a:r>
            <a:r>
              <a:rPr lang="en-US" dirty="0" err="1"/>
              <a:t>verileri</a:t>
            </a:r>
            <a:r>
              <a:rPr lang="en-US" dirty="0"/>
              <a:t> </a:t>
            </a:r>
            <a:r>
              <a:rPr lang="en-US" dirty="0" err="1"/>
              <a:t>dahil</a:t>
            </a:r>
            <a:r>
              <a:rPr lang="en-US" dirty="0"/>
              <a:t>       	</a:t>
            </a:r>
            <a:r>
              <a:rPr lang="en-US" dirty="0" err="1"/>
              <a:t>ediyor</a:t>
            </a:r>
            <a:r>
              <a:rPr lang="en-US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68064238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İyi</a:t>
            </a:r>
            <a:r>
              <a:rPr lang="en-US" dirty="0"/>
              <a:t> </a:t>
            </a:r>
            <a:r>
              <a:rPr lang="en-US" dirty="0" err="1"/>
              <a:t>Ekonomi</a:t>
            </a:r>
            <a:r>
              <a:rPr lang="en-US" dirty="0"/>
              <a:t>?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Refah</a:t>
            </a:r>
            <a:endParaRPr lang="en-US" dirty="0"/>
          </a:p>
          <a:p>
            <a:r>
              <a:rPr lang="en-US" dirty="0" err="1"/>
              <a:t>Güvenlik</a:t>
            </a:r>
            <a:endParaRPr lang="en-US" dirty="0"/>
          </a:p>
          <a:p>
            <a:r>
              <a:rPr lang="en-US" dirty="0" err="1"/>
              <a:t>Yenilik</a:t>
            </a:r>
            <a:endParaRPr lang="en-US" dirty="0"/>
          </a:p>
          <a:p>
            <a:r>
              <a:rPr lang="en-US" dirty="0" err="1"/>
              <a:t>Seçim</a:t>
            </a:r>
            <a:endParaRPr lang="en-US" dirty="0"/>
          </a:p>
          <a:p>
            <a:r>
              <a:rPr lang="en-US" dirty="0" err="1"/>
              <a:t>Eşitlik</a:t>
            </a:r>
            <a:endParaRPr lang="en-US" dirty="0"/>
          </a:p>
          <a:p>
            <a:r>
              <a:rPr lang="en-US" dirty="0" err="1"/>
              <a:t>Sürdürülebilirlik</a:t>
            </a:r>
            <a:endParaRPr lang="en-US" dirty="0"/>
          </a:p>
          <a:p>
            <a:r>
              <a:rPr lang="en-US" dirty="0" err="1"/>
              <a:t>Demokrasi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58955188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İyi</a:t>
            </a:r>
            <a:r>
              <a:rPr lang="en-US" dirty="0"/>
              <a:t> </a:t>
            </a:r>
            <a:r>
              <a:rPr lang="en-US" dirty="0" err="1"/>
              <a:t>ekonomi</a:t>
            </a:r>
            <a:r>
              <a:rPr lang="en-US" dirty="0"/>
              <a:t> </a:t>
            </a:r>
            <a:r>
              <a:rPr lang="en-US" dirty="0" err="1"/>
              <a:t>kapitalizmde</a:t>
            </a:r>
            <a:r>
              <a:rPr lang="en-US" dirty="0"/>
              <a:t> </a:t>
            </a:r>
            <a:r>
              <a:rPr lang="en-US" dirty="0" err="1"/>
              <a:t>mümkün</a:t>
            </a:r>
            <a:r>
              <a:rPr lang="en-US" dirty="0"/>
              <a:t> </a:t>
            </a:r>
            <a:r>
              <a:rPr lang="en-US" dirty="0" err="1"/>
              <a:t>mü</a:t>
            </a:r>
            <a:r>
              <a:rPr lang="en-US" dirty="0"/>
              <a:t> </a:t>
            </a:r>
            <a:r>
              <a:rPr lang="en-US" dirty="0" err="1"/>
              <a:t>yoksa</a:t>
            </a:r>
            <a:r>
              <a:rPr lang="en-US" dirty="0"/>
              <a:t>…?</a:t>
            </a:r>
          </a:p>
        </p:txBody>
      </p:sp>
    </p:spTree>
    <p:extLst>
      <p:ext uri="{BB962C8B-B14F-4D97-AF65-F5344CB8AC3E}">
        <p14:creationId xmlns:p14="http://schemas.microsoft.com/office/powerpoint/2010/main" val="6241421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/>
              <a:t>Sosyal Bilimlerde Disiplinler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tr-TR"/>
              <a:t>Siyaset Bilimi</a:t>
            </a:r>
          </a:p>
          <a:p>
            <a:pPr eaLnBrk="1" hangingPunct="1"/>
            <a:r>
              <a:rPr lang="tr-TR"/>
              <a:t>Ekonomi</a:t>
            </a:r>
          </a:p>
          <a:p>
            <a:pPr eaLnBrk="1" hangingPunct="1"/>
            <a:r>
              <a:rPr lang="tr-TR"/>
              <a:t>Sosyoloji</a:t>
            </a:r>
          </a:p>
          <a:p>
            <a:pPr eaLnBrk="1" hangingPunct="1"/>
            <a:r>
              <a:rPr lang="tr-TR"/>
              <a:t>Psikoloji</a:t>
            </a:r>
          </a:p>
          <a:p>
            <a:pPr eaLnBrk="1" hangingPunct="1"/>
            <a:r>
              <a:rPr lang="tr-TR"/>
              <a:t>Tarih</a:t>
            </a:r>
          </a:p>
        </p:txBody>
      </p:sp>
    </p:spTree>
    <p:extLst>
      <p:ext uri="{BB962C8B-B14F-4D97-AF65-F5344CB8AC3E}">
        <p14:creationId xmlns:p14="http://schemas.microsoft.com/office/powerpoint/2010/main" val="27982575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/>
              <a:t>Sosyal Bütünlük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tr-TR"/>
              <a:t>Farklı disiplinler (ekonomi, siyaset, sosyoloji, vb.) sosyal gerçekliği parçalarlar.</a:t>
            </a:r>
          </a:p>
          <a:p>
            <a:pPr eaLnBrk="1" hangingPunct="1">
              <a:buFontTx/>
              <a:buNone/>
            </a:pPr>
            <a:endParaRPr lang="tr-TR"/>
          </a:p>
          <a:p>
            <a:pPr eaLnBrk="1" hangingPunct="1"/>
            <a:r>
              <a:rPr lang="tr-TR"/>
              <a:t>Sosyal gerçekliği anlayabilmek için sosyal bütünlük gerekmektedir. </a:t>
            </a:r>
          </a:p>
        </p:txBody>
      </p:sp>
    </p:spTree>
    <p:extLst>
      <p:ext uri="{BB962C8B-B14F-4D97-AF65-F5344CB8AC3E}">
        <p14:creationId xmlns:p14="http://schemas.microsoft.com/office/powerpoint/2010/main" val="21799275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/>
              <a:t>Sosyal Bütünlük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tr-TR"/>
              <a:t>Toplum üç önemli yapıdan oluşur:</a:t>
            </a:r>
          </a:p>
          <a:p>
            <a:pPr eaLnBrk="1" hangingPunct="1">
              <a:buFontTx/>
              <a:buNone/>
            </a:pPr>
            <a:endParaRPr lang="tr-TR"/>
          </a:p>
          <a:p>
            <a:pPr eaLnBrk="1" hangingPunct="1"/>
            <a:r>
              <a:rPr lang="tr-TR"/>
              <a:t>Ekonomik Yapı</a:t>
            </a:r>
          </a:p>
          <a:p>
            <a:pPr eaLnBrk="1" hangingPunct="1"/>
            <a:r>
              <a:rPr lang="tr-TR"/>
              <a:t>Siyasi Yapı</a:t>
            </a:r>
          </a:p>
          <a:p>
            <a:pPr eaLnBrk="1" hangingPunct="1"/>
            <a:r>
              <a:rPr lang="tr-TR"/>
              <a:t>İdeolojik Yapı</a:t>
            </a:r>
          </a:p>
        </p:txBody>
      </p:sp>
    </p:spTree>
    <p:extLst>
      <p:ext uri="{BB962C8B-B14F-4D97-AF65-F5344CB8AC3E}">
        <p14:creationId xmlns:p14="http://schemas.microsoft.com/office/powerpoint/2010/main" val="17149186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/>
              <a:t>Sosyal Bütünlük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tr-TR"/>
              <a:t>	Sosyal gerçekliği anlayabilmek için bu üç yapıyı araştıran sosyal bilim disiplinlerinin asgari bilgisine sahip olmak gerekir. </a:t>
            </a:r>
          </a:p>
        </p:txBody>
      </p:sp>
    </p:spTree>
    <p:extLst>
      <p:ext uri="{BB962C8B-B14F-4D97-AF65-F5344CB8AC3E}">
        <p14:creationId xmlns:p14="http://schemas.microsoft.com/office/powerpoint/2010/main" val="13030298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762000" indent="-762000"/>
            <a:r>
              <a:rPr lang="tr-TR" sz="4000"/>
              <a:t/>
            </a:r>
            <a:br>
              <a:rPr lang="tr-TR" sz="4000"/>
            </a:br>
            <a:r>
              <a:rPr lang="tr-TR" sz="4000"/>
              <a:t>Neden bir iletişim fakültesi öğrencisi asgari düzeyde ekonomi bilmek zorundadır? 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135188" y="2708276"/>
            <a:ext cx="8229600" cy="3529013"/>
          </a:xfrm>
        </p:spPr>
        <p:txBody>
          <a:bodyPr/>
          <a:lstStyle/>
          <a:p>
            <a:pPr marL="990600" lvl="1" indent="-533400" algn="just">
              <a:buNone/>
            </a:pPr>
            <a:r>
              <a:rPr lang="tr-TR"/>
              <a:t>	</a:t>
            </a:r>
          </a:p>
          <a:p>
            <a:pPr marL="990600" lvl="1" indent="-533400" algn="just">
              <a:buNone/>
            </a:pPr>
            <a:endParaRPr lang="tr-TR"/>
          </a:p>
          <a:p>
            <a:pPr marL="990600" lvl="1" indent="-533400" algn="just">
              <a:buNone/>
            </a:pPr>
            <a:r>
              <a:rPr lang="tr-TR"/>
              <a:t>	Bir iletişim öğrencisi sosyal olayları ekonomik, siyasi ve ideolojik yapılar içinde anlamlandırabilmelidir.</a:t>
            </a:r>
          </a:p>
        </p:txBody>
      </p:sp>
    </p:spTree>
    <p:extLst>
      <p:ext uri="{BB962C8B-B14F-4D97-AF65-F5344CB8AC3E}">
        <p14:creationId xmlns:p14="http://schemas.microsoft.com/office/powerpoint/2010/main" val="35988640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dirty="0">
                <a:solidFill>
                  <a:srgbClr val="FF0000"/>
                </a:solidFill>
              </a:rPr>
              <a:t>EKONOMİ NEDİR?</a:t>
            </a:r>
          </a:p>
          <a:p>
            <a:pPr marL="0" indent="0" algn="ctr">
              <a:buNone/>
            </a:pPr>
            <a:r>
              <a:rPr lang="en-US" dirty="0">
                <a:solidFill>
                  <a:srgbClr val="FF0000"/>
                </a:solidFill>
              </a:rPr>
              <a:t>EKONOMİ BİLİMİ (İKTİSAT) NEDİR?</a:t>
            </a:r>
          </a:p>
        </p:txBody>
      </p:sp>
    </p:spTree>
    <p:extLst>
      <p:ext uri="{BB962C8B-B14F-4D97-AF65-F5344CB8AC3E}">
        <p14:creationId xmlns:p14="http://schemas.microsoft.com/office/powerpoint/2010/main" val="26873972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Ekonomi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Ekonomi</a:t>
            </a:r>
            <a:r>
              <a:rPr lang="en-US" dirty="0"/>
              <a:t>, </a:t>
            </a:r>
            <a:r>
              <a:rPr lang="en-US" dirty="0" err="1"/>
              <a:t>yalnızca</a:t>
            </a:r>
            <a:r>
              <a:rPr lang="en-US" dirty="0"/>
              <a:t> </a:t>
            </a:r>
            <a:r>
              <a:rPr lang="en-US" dirty="0" err="1"/>
              <a:t>uzmanların</a:t>
            </a:r>
            <a:r>
              <a:rPr lang="en-US" dirty="0"/>
              <a:t> </a:t>
            </a:r>
            <a:r>
              <a:rPr lang="en-US" dirty="0" err="1"/>
              <a:t>konusu</a:t>
            </a:r>
            <a:r>
              <a:rPr lang="en-US" dirty="0"/>
              <a:t> </a:t>
            </a:r>
            <a:r>
              <a:rPr lang="en-US" dirty="0" err="1"/>
              <a:t>değildir</a:t>
            </a:r>
            <a:r>
              <a:rPr lang="en-US" dirty="0"/>
              <a:t>. 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 err="1"/>
              <a:t>Ekonomi</a:t>
            </a:r>
            <a:r>
              <a:rPr lang="en-US" dirty="0"/>
              <a:t>, </a:t>
            </a:r>
            <a:r>
              <a:rPr lang="en-US" dirty="0" err="1"/>
              <a:t>yaşam</a:t>
            </a:r>
            <a:r>
              <a:rPr lang="en-US" dirty="0"/>
              <a:t> –</a:t>
            </a:r>
            <a:r>
              <a:rPr lang="en-US" dirty="0" err="1"/>
              <a:t>sizin</a:t>
            </a:r>
            <a:r>
              <a:rPr lang="en-US" dirty="0"/>
              <a:t> </a:t>
            </a:r>
            <a:r>
              <a:rPr lang="en-US" dirty="0" err="1"/>
              <a:t>yaşamınız</a:t>
            </a:r>
            <a:r>
              <a:rPr lang="en-US" dirty="0"/>
              <a:t>- </a:t>
            </a:r>
            <a:r>
              <a:rPr lang="en-US" dirty="0" err="1"/>
              <a:t>hakkındadır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79563197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Ekonomi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Üretim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err="1"/>
              <a:t>Mallar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hizmetler</a:t>
            </a:r>
            <a:endParaRPr lang="en-US" dirty="0"/>
          </a:p>
          <a:p>
            <a:r>
              <a:rPr lang="en-US" dirty="0" err="1"/>
              <a:t>Bölüşüm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5327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258</Words>
  <Application>Microsoft Office PowerPoint</Application>
  <PresentationFormat>Geniş ekran</PresentationFormat>
  <Paragraphs>70</Paragraphs>
  <Slides>17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17</vt:i4>
      </vt:variant>
    </vt:vector>
  </HeadingPairs>
  <TitlesOfParts>
    <vt:vector size="21" baseType="lpstr">
      <vt:lpstr>Arial</vt:lpstr>
      <vt:lpstr>Calibri</vt:lpstr>
      <vt:lpstr>Calibri Light</vt:lpstr>
      <vt:lpstr>Office Teması</vt:lpstr>
      <vt:lpstr>Sosyal Bilim Nedir?</vt:lpstr>
      <vt:lpstr>Sosyal Bilimlerde Disiplinler</vt:lpstr>
      <vt:lpstr>Sosyal Bütünlük</vt:lpstr>
      <vt:lpstr>Sosyal Bütünlük</vt:lpstr>
      <vt:lpstr>Sosyal Bütünlük</vt:lpstr>
      <vt:lpstr> Neden bir iletişim fakültesi öğrencisi asgari düzeyde ekonomi bilmek zorundadır? </vt:lpstr>
      <vt:lpstr>PowerPoint Sunusu</vt:lpstr>
      <vt:lpstr>Ekonomi</vt:lpstr>
      <vt:lpstr>Ekonomi</vt:lpstr>
      <vt:lpstr>Ekonomi</vt:lpstr>
      <vt:lpstr>EKONOMİ BİLİMİ</vt:lpstr>
      <vt:lpstr>İyi Ekonomi? Ekonomik Büyüme?</vt:lpstr>
      <vt:lpstr>İyi Ekonomi? Ekonomik Büyüme?</vt:lpstr>
      <vt:lpstr>İyi Ekonomi? Ekonomik Büyüme?</vt:lpstr>
      <vt:lpstr>PowerPoint Sunusu</vt:lpstr>
      <vt:lpstr>İyi Ekonomi? 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Sosyal Bilim Nedir?</dc:title>
  <dc:creator>Windows Kullanıcısı</dc:creator>
  <cp:lastModifiedBy>Windows Kullanıcısı</cp:lastModifiedBy>
  <cp:revision>1</cp:revision>
  <dcterms:created xsi:type="dcterms:W3CDTF">2020-02-12T14:42:11Z</dcterms:created>
  <dcterms:modified xsi:type="dcterms:W3CDTF">2020-02-12T14:42:48Z</dcterms:modified>
</cp:coreProperties>
</file>