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78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22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93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74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57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4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3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2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81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2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82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BDA6-711A-4769-AE58-6D806B40D14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5CE5-EBBC-4138-A241-13762E397E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37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Sosyal Bilim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İnsanı bilimin merkezine alır.</a:t>
            </a:r>
          </a:p>
          <a:p>
            <a:pPr eaLnBrk="1" hangingPunct="1"/>
            <a:r>
              <a:rPr lang="tr-TR"/>
              <a:t>İnsan-insan ilişkileri,</a:t>
            </a:r>
          </a:p>
          <a:p>
            <a:pPr eaLnBrk="1" hangingPunct="1"/>
            <a:r>
              <a:rPr lang="tr-TR"/>
              <a:t>İnsan-doğa ilişkilerini inceler. </a:t>
            </a:r>
          </a:p>
        </p:txBody>
      </p:sp>
    </p:spTree>
    <p:extLst>
      <p:ext uri="{BB962C8B-B14F-4D97-AF65-F5344CB8AC3E}">
        <p14:creationId xmlns:p14="http://schemas.microsoft.com/office/powerpoint/2010/main" val="39248409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Çalışma</a:t>
            </a:r>
            <a:endParaRPr lang="en-US" dirty="0"/>
          </a:p>
          <a:p>
            <a:r>
              <a:rPr lang="en-US" dirty="0" err="1"/>
              <a:t>Tüketim</a:t>
            </a:r>
            <a:endParaRPr lang="en-US" dirty="0"/>
          </a:p>
          <a:p>
            <a:r>
              <a:rPr lang="en-US" dirty="0" err="1"/>
              <a:t>Yatırım</a:t>
            </a:r>
            <a:endParaRPr lang="en-US" dirty="0"/>
          </a:p>
          <a:p>
            <a:r>
              <a:rPr lang="en-US" dirty="0" err="1"/>
              <a:t>Finans</a:t>
            </a:r>
            <a:r>
              <a:rPr lang="en-US" dirty="0"/>
              <a:t> </a:t>
            </a:r>
          </a:p>
          <a:p>
            <a:r>
              <a:rPr lang="en-US" dirty="0" err="1"/>
              <a:t>Çevre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6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EKONOMİ BİLİMİ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Kapitalizmle</a:t>
            </a:r>
            <a:r>
              <a:rPr lang="en-US" dirty="0"/>
              <a:t> </a:t>
            </a:r>
            <a:r>
              <a:rPr lang="en-US" dirty="0" err="1"/>
              <a:t>doğmuş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bilim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İçinde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Hakim </a:t>
            </a:r>
            <a:r>
              <a:rPr lang="en-US" dirty="0" err="1"/>
              <a:t>Yaklaşım</a:t>
            </a:r>
            <a:r>
              <a:rPr lang="en-US" dirty="0"/>
              <a:t>: </a:t>
            </a:r>
            <a:r>
              <a:rPr lang="en-US" dirty="0" err="1"/>
              <a:t>Neoklasik</a:t>
            </a:r>
            <a:r>
              <a:rPr lang="en-US" dirty="0"/>
              <a:t> </a:t>
            </a:r>
            <a:r>
              <a:rPr lang="en-US" dirty="0" err="1"/>
              <a:t>İktisat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0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?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Gayri</a:t>
            </a:r>
            <a:r>
              <a:rPr lang="en-US" dirty="0"/>
              <a:t> Safi Yurt </a:t>
            </a:r>
            <a:r>
              <a:rPr lang="en-US" dirty="0" err="1"/>
              <a:t>İçi</a:t>
            </a:r>
            <a:r>
              <a:rPr lang="en-US" dirty="0"/>
              <a:t> </a:t>
            </a:r>
            <a:r>
              <a:rPr lang="en-US" dirty="0" err="1"/>
              <a:t>Hasıla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düşen</a:t>
            </a:r>
            <a:r>
              <a:rPr lang="en-US" dirty="0"/>
              <a:t> </a:t>
            </a:r>
            <a:r>
              <a:rPr lang="en-US" dirty="0" err="1"/>
              <a:t>gayri</a:t>
            </a:r>
            <a:r>
              <a:rPr lang="en-US" dirty="0"/>
              <a:t> </a:t>
            </a:r>
            <a:r>
              <a:rPr lang="en-US" dirty="0" err="1"/>
              <a:t>safi</a:t>
            </a:r>
            <a:r>
              <a:rPr lang="en-US" dirty="0"/>
              <a:t> yurt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hasıla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?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Gayri</a:t>
            </a:r>
            <a:r>
              <a:rPr lang="en-US" dirty="0"/>
              <a:t> Safi Yurt </a:t>
            </a:r>
            <a:r>
              <a:rPr lang="en-US" dirty="0" err="1"/>
              <a:t>İçi</a:t>
            </a:r>
            <a:r>
              <a:rPr lang="en-US" dirty="0"/>
              <a:t> </a:t>
            </a:r>
            <a:r>
              <a:rPr lang="en-US" dirty="0" err="1"/>
              <a:t>Hasıla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ülkede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üretilen</a:t>
            </a:r>
            <a:r>
              <a:rPr lang="en-US" dirty="0"/>
              <a:t> mal </a:t>
            </a:r>
            <a:r>
              <a:rPr lang="en-US" dirty="0" err="1"/>
              <a:t>ve</a:t>
            </a:r>
            <a:r>
              <a:rPr lang="en-US" dirty="0"/>
              <a:t> 	</a:t>
            </a:r>
            <a:r>
              <a:rPr lang="en-US" dirty="0" err="1"/>
              <a:t>hizmetler</a:t>
            </a:r>
            <a:r>
              <a:rPr lang="en-US" dirty="0"/>
              <a:t> </a:t>
            </a:r>
            <a:r>
              <a:rPr lang="en-US" dirty="0" err="1"/>
              <a:t>toplamı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4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?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düşen</a:t>
            </a:r>
            <a:r>
              <a:rPr lang="en-US" dirty="0"/>
              <a:t> </a:t>
            </a:r>
            <a:r>
              <a:rPr lang="en-US" dirty="0" err="1"/>
              <a:t>gayri</a:t>
            </a:r>
            <a:r>
              <a:rPr lang="en-US" dirty="0"/>
              <a:t> </a:t>
            </a:r>
            <a:r>
              <a:rPr lang="en-US" dirty="0" err="1"/>
              <a:t>safi</a:t>
            </a:r>
            <a:r>
              <a:rPr lang="en-US" dirty="0"/>
              <a:t> yurt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hasıla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7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Birleşmiş</a:t>
            </a:r>
            <a:r>
              <a:rPr lang="en-US" dirty="0"/>
              <a:t> </a:t>
            </a:r>
            <a:r>
              <a:rPr lang="en-US" dirty="0" err="1"/>
              <a:t>Milletler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İnsani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İndeksi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(</a:t>
            </a:r>
            <a:r>
              <a:rPr lang="en-US" dirty="0" err="1"/>
              <a:t>GSYİS’ya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      	</a:t>
            </a:r>
            <a:r>
              <a:rPr lang="en-US" dirty="0" err="1"/>
              <a:t>ediyor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0642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Refah</a:t>
            </a:r>
            <a:endParaRPr lang="en-US" dirty="0"/>
          </a:p>
          <a:p>
            <a:r>
              <a:rPr lang="en-US" dirty="0" err="1"/>
              <a:t>Güvenlik</a:t>
            </a:r>
            <a:endParaRPr lang="en-US" dirty="0"/>
          </a:p>
          <a:p>
            <a:r>
              <a:rPr lang="en-US" dirty="0" err="1"/>
              <a:t>Yenilik</a:t>
            </a:r>
            <a:endParaRPr lang="en-US" dirty="0"/>
          </a:p>
          <a:p>
            <a:r>
              <a:rPr lang="en-US" dirty="0" err="1"/>
              <a:t>Seçim</a:t>
            </a:r>
            <a:endParaRPr lang="en-US" dirty="0"/>
          </a:p>
          <a:p>
            <a:r>
              <a:rPr lang="en-US" dirty="0" err="1"/>
              <a:t>Eşitlik</a:t>
            </a:r>
            <a:endParaRPr lang="en-US" dirty="0"/>
          </a:p>
          <a:p>
            <a:r>
              <a:rPr lang="en-US" dirty="0" err="1"/>
              <a:t>Sürdürülebilirlik</a:t>
            </a:r>
            <a:endParaRPr lang="en-US" dirty="0"/>
          </a:p>
          <a:p>
            <a:r>
              <a:rPr lang="en-US" dirty="0" err="1"/>
              <a:t>Demokrasi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955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kapitalizmde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mü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…?</a:t>
            </a:r>
          </a:p>
        </p:txBody>
      </p:sp>
    </p:spTree>
    <p:extLst>
      <p:ext uri="{BB962C8B-B14F-4D97-AF65-F5344CB8AC3E}">
        <p14:creationId xmlns:p14="http://schemas.microsoft.com/office/powerpoint/2010/main" val="62414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Sosyal Bilimlerde Disiplinler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Siyaset Bilimi</a:t>
            </a:r>
          </a:p>
          <a:p>
            <a:pPr eaLnBrk="1" hangingPunct="1"/>
            <a:r>
              <a:rPr lang="tr-TR"/>
              <a:t>Ekonomi</a:t>
            </a:r>
          </a:p>
          <a:p>
            <a:pPr eaLnBrk="1" hangingPunct="1"/>
            <a:r>
              <a:rPr lang="tr-TR"/>
              <a:t>Sosyoloji</a:t>
            </a:r>
          </a:p>
          <a:p>
            <a:pPr eaLnBrk="1" hangingPunct="1"/>
            <a:r>
              <a:rPr lang="tr-TR"/>
              <a:t>Psikoloji</a:t>
            </a:r>
          </a:p>
          <a:p>
            <a:pPr eaLnBrk="1" hangingPunct="1"/>
            <a:r>
              <a:rPr lang="tr-TR"/>
              <a:t>Tarih</a:t>
            </a:r>
          </a:p>
        </p:txBody>
      </p:sp>
    </p:spTree>
    <p:extLst>
      <p:ext uri="{BB962C8B-B14F-4D97-AF65-F5344CB8AC3E}">
        <p14:creationId xmlns:p14="http://schemas.microsoft.com/office/powerpoint/2010/main" val="279825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Sosyal Bütünlük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Farklı disiplinler (ekonomi, siyaset, sosyoloji, vb.) sosyal gerçekliği parçalarlar.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Sosyal gerçekliği anlayabilmek için sosyal bütünlük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217992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Sosyal Bütünlük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Toplum üç önemli yapıdan oluşur: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Ekonomik Yapı</a:t>
            </a:r>
          </a:p>
          <a:p>
            <a:pPr eaLnBrk="1" hangingPunct="1"/>
            <a:r>
              <a:rPr lang="tr-TR"/>
              <a:t>Siyasi Yapı</a:t>
            </a:r>
          </a:p>
          <a:p>
            <a:pPr eaLnBrk="1" hangingPunct="1"/>
            <a:r>
              <a:rPr lang="tr-TR"/>
              <a:t>İdeolojik Yapı</a:t>
            </a:r>
          </a:p>
        </p:txBody>
      </p:sp>
    </p:spTree>
    <p:extLst>
      <p:ext uri="{BB962C8B-B14F-4D97-AF65-F5344CB8AC3E}">
        <p14:creationId xmlns:p14="http://schemas.microsoft.com/office/powerpoint/2010/main" val="171491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Sosyal Bütünlük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	Sosyal gerçekliği anlayabilmek için bu üç yapıyı araştıran sosyal bilim disiplinlerinin asgari bilgisine sahip olmak gerekir. </a:t>
            </a:r>
          </a:p>
        </p:txBody>
      </p:sp>
    </p:spTree>
    <p:extLst>
      <p:ext uri="{BB962C8B-B14F-4D97-AF65-F5344CB8AC3E}">
        <p14:creationId xmlns:p14="http://schemas.microsoft.com/office/powerpoint/2010/main" val="130302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62000" indent="-762000"/>
            <a:r>
              <a:rPr lang="tr-TR" sz="4000"/>
              <a:t/>
            </a:r>
            <a:br>
              <a:rPr lang="tr-TR" sz="4000"/>
            </a:br>
            <a:r>
              <a:rPr lang="tr-TR" sz="4000"/>
              <a:t>Neden bir iletişim fakültesi öğrencisi asgari düzeyde ekonomi bilmek zorundadır?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708276"/>
            <a:ext cx="8229600" cy="3529013"/>
          </a:xfrm>
        </p:spPr>
        <p:txBody>
          <a:bodyPr/>
          <a:lstStyle/>
          <a:p>
            <a:pPr marL="990600" lvl="1" indent="-533400" algn="just">
              <a:buNone/>
            </a:pPr>
            <a:r>
              <a:rPr lang="tr-TR"/>
              <a:t>	</a:t>
            </a:r>
          </a:p>
          <a:p>
            <a:pPr marL="990600" lvl="1" indent="-533400" algn="just">
              <a:buNone/>
            </a:pPr>
            <a:endParaRPr lang="tr-TR"/>
          </a:p>
          <a:p>
            <a:pPr marL="990600" lvl="1" indent="-533400" algn="just">
              <a:buNone/>
            </a:pPr>
            <a:r>
              <a:rPr lang="tr-TR"/>
              <a:t>	Bir iletişim öğrencisi sosyal olayları ekonomik, siyasi ve ideolojik yapılar içinde anlamlandırabilmelidir.</a:t>
            </a:r>
          </a:p>
        </p:txBody>
      </p:sp>
    </p:spTree>
    <p:extLst>
      <p:ext uri="{BB962C8B-B14F-4D97-AF65-F5344CB8AC3E}">
        <p14:creationId xmlns:p14="http://schemas.microsoft.com/office/powerpoint/2010/main" val="359886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EKONOMİ NEDİR?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EKONOMİ BİLİMİ (İKTİSAT) NEDİR?</a:t>
            </a:r>
          </a:p>
        </p:txBody>
      </p:sp>
    </p:spTree>
    <p:extLst>
      <p:ext uri="{BB962C8B-B14F-4D97-AF65-F5344CB8AC3E}">
        <p14:creationId xmlns:p14="http://schemas.microsoft.com/office/powerpoint/2010/main" val="268739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uzmanların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yaşam</a:t>
            </a:r>
            <a:r>
              <a:rPr lang="en-US" dirty="0"/>
              <a:t> –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yaşamınız</a:t>
            </a:r>
            <a:r>
              <a:rPr lang="en-US" dirty="0"/>
              <a:t>- </a:t>
            </a:r>
            <a:r>
              <a:rPr lang="en-US" dirty="0" err="1"/>
              <a:t>hakkındadır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6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Üretim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Mallar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</a:t>
            </a:r>
            <a:endParaRPr lang="en-US" dirty="0"/>
          </a:p>
          <a:p>
            <a:r>
              <a:rPr lang="en-US" dirty="0" err="1"/>
              <a:t>Bölüşüm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Geniş ekran</PresentationFormat>
  <Paragraphs>70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Teması</vt:lpstr>
      <vt:lpstr>Sosyal Bilim Nedir?</vt:lpstr>
      <vt:lpstr>Sosyal Bilimlerde Disiplinler</vt:lpstr>
      <vt:lpstr>Sosyal Bütünlük</vt:lpstr>
      <vt:lpstr>Sosyal Bütünlük</vt:lpstr>
      <vt:lpstr>Sosyal Bütünlük</vt:lpstr>
      <vt:lpstr> Neden bir iletişim fakültesi öğrencisi asgari düzeyde ekonomi bilmek zorundadır? </vt:lpstr>
      <vt:lpstr>PowerPoint Sunusu</vt:lpstr>
      <vt:lpstr>Ekonomi</vt:lpstr>
      <vt:lpstr>Ekonomi</vt:lpstr>
      <vt:lpstr>Ekonomi</vt:lpstr>
      <vt:lpstr>EKONOMİ BİLİMİ</vt:lpstr>
      <vt:lpstr>İyi Ekonomi? Ekonomik Büyüme?</vt:lpstr>
      <vt:lpstr>İyi Ekonomi? Ekonomik Büyüme?</vt:lpstr>
      <vt:lpstr>İyi Ekonomi? Ekonomik Büyüme?</vt:lpstr>
      <vt:lpstr>PowerPoint Sunusu</vt:lpstr>
      <vt:lpstr>İyi Ekonomi?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 Nedir?</dc:title>
  <dc:creator>Windows Kullanıcısı</dc:creator>
  <cp:lastModifiedBy>Windows Kullanıcısı</cp:lastModifiedBy>
  <cp:revision>1</cp:revision>
  <dcterms:created xsi:type="dcterms:W3CDTF">2020-02-12T14:42:11Z</dcterms:created>
  <dcterms:modified xsi:type="dcterms:W3CDTF">2020-02-12T14:42:48Z</dcterms:modified>
</cp:coreProperties>
</file>