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4" r:id="rId4"/>
    <p:sldId id="271" r:id="rId5"/>
    <p:sldId id="272" r:id="rId6"/>
    <p:sldId id="273" r:id="rId7"/>
    <p:sldId id="275" r:id="rId8"/>
    <p:sldId id="276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DENETİMLİ SERBESTLİKTE ELEKTRONİK İZLEME</a:t>
            </a:r>
            <a:endParaRPr lang="tr-T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F948FA-1434-473F-BAF6-17BA328B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Elektronik izleme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106928-0A76-499E-96D9-0E9F646E3E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Elektronik izleme: Şüpheli, sanık veya hükümlülerin elektronik yöntem ve araçlar ile toplum içinde izlenmesini, gözetim ve denetim altında tutulmasını sağlayan, mağdurun veya toplumun korunmasını destekleyen uygulamaları içermektedir.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176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9E16A1-E30D-4C29-A1F6-77259F5C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DB3F0-39B5-4B3F-A302-B90B1D2D7F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Denetim bürosundaki personel </a:t>
            </a:r>
          </a:p>
          <a:p>
            <a:pPr algn="just">
              <a:spcAft>
                <a:spcPts val="0"/>
              </a:spcAft>
            </a:pPr>
            <a:endParaRPr lang="tr-TR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Yükümlülere elektronik izleme cihazlarını takmak ve kurmak.</a:t>
            </a:r>
          </a:p>
          <a:p>
            <a:pPr algn="just">
              <a:spcAft>
                <a:spcPts val="0"/>
              </a:spcAft>
            </a:pP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Elektronik izleme merkezinden yükümlülerin denetim ve kontrolüne ilişkin iletilen talepleri yerine getirmek ile görevlidir.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84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BCDD4F-9DE3-4521-AC16-96AE14E8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4683BD-FC48-476F-88A5-87C1C2D3EF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Yükümlülüğün elektronik cihazlar kullanılarak ifasına karar verilmesi durumunda yükümlü, denetiminde kullanılacak olan elektronik cihazları usulüne uygun olarak kullanmak ve korumak zorundadır.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0759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B82B0F-3B9E-415B-8FB5-458890F6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669198-AF8D-42A2-8831-EC59D75C18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9918" y="1772816"/>
            <a:ext cx="8229600" cy="2641848"/>
          </a:xfrm>
        </p:spPr>
        <p:txBody>
          <a:bodyPr/>
          <a:lstStyle/>
          <a:p>
            <a:pPr algn="just"/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Yükümlülerin topluma veya mağdura zarar verme durumu ile tekrar suç işleme riski açısından yoğun denetim altında tutulması söz konusu ise yükümlünün denetim ve takibinde elektronik cihazlar kullanılabilir.</a:t>
            </a:r>
          </a:p>
          <a:p>
            <a:endParaRPr lang="tr-T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B3FB8A-3904-4AE0-953D-93BE234C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19959F-6D76-45FF-A031-6F02997072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773288"/>
            <a:ext cx="8229600" cy="2569840"/>
          </a:xfrm>
        </p:spPr>
        <p:txBody>
          <a:bodyPr/>
          <a:lstStyle/>
          <a:p>
            <a:pPr algn="just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Adli kontrol, cezanın konutta çektirilmesi (ev hapsi) gibi kararlarının  yerine getirilmesi ve mükerrer suç riskinin takibinde elektronik cihazlardan faydalanılmaktadır. 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11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B58622-7CD6-425C-A63F-1D0DFC68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319074-BD3E-46C0-A981-D4A5BC1CFC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Yükümlü hakkındaki karar, 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mağdura 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belirli bir mesafeden fazla yaklaşılmaması yönünde ise izleme, kişinin rızası bulunmak koşuluyla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biyometrik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imza ile takip sistemine ilişkin yazılımın, kişinin elektronik cihazına da kurularak her iki cihaz arasındaki mesafenin tespiti ve yükümlünün belirlenen mesafeden daha fazla kişiye yaklaşıp yaklaşmadığının belirlenmesi suretiyle yerine getirilir.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5458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30E4F9-9566-4088-9F28-3E1228B3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C73538-4EE8-4C42-BDC3-6620015FEC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Elektronik cihazların takılması, kullanılması, sökülmesi, izlemenin sonlandırılması gibi uygulamalar 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Elektronik cihaz izleme merkezi tarafından yürütülür.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098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3433936"/>
          </a:xfrm>
        </p:spPr>
        <p:txBody>
          <a:bodyPr/>
          <a:lstStyle/>
          <a:p>
            <a:r>
              <a:rPr lang="tr-TR" sz="2800" dirty="0"/>
              <a:t>5402 sayılı Denetimli serbestlik Hizmetleri Yönetmeliği,  2021 Erişim yeri: [https://www.resmigazete.gov.tr/eskiler/2021/11/20211110-1.htm]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364</TotalTime>
  <Words>246</Words>
  <Application>Microsoft Office PowerPoint</Application>
  <PresentationFormat>Ekran Gösterisi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Gill Sans MT</vt:lpstr>
      <vt:lpstr>Times New Roman</vt:lpstr>
      <vt:lpstr>Verdana</vt:lpstr>
      <vt:lpstr>Wingdings</vt:lpstr>
      <vt:lpstr>Wingdings 3</vt:lpstr>
      <vt:lpstr>Kaynak</vt:lpstr>
      <vt:lpstr>DENETİMLİ SERBESTLİKTE ELEKTRONİK İZLEME</vt:lpstr>
      <vt:lpstr>Elektronik izleme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Munevver.Goker</cp:lastModifiedBy>
  <cp:revision>11</cp:revision>
  <dcterms:created xsi:type="dcterms:W3CDTF">2021-12-02T08:23:18Z</dcterms:created>
  <dcterms:modified xsi:type="dcterms:W3CDTF">2021-12-02T20:24:35Z</dcterms:modified>
</cp:coreProperties>
</file>