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2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56F524-19B4-4641-9338-FDD560EED1E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C902CE5-4F98-4973-8010-6A2CBD8D30A4}">
      <dgm:prSet/>
      <dgm:spPr/>
      <dgm:t>
        <a:bodyPr/>
        <a:lstStyle/>
        <a:p>
          <a:pPr rtl="0"/>
          <a:r>
            <a:rPr lang="tr-TR" smtClean="0"/>
            <a:t>Sayfa ayarları</a:t>
          </a:r>
          <a:endParaRPr lang="tr-TR"/>
        </a:p>
      </dgm:t>
    </dgm:pt>
    <dgm:pt modelId="{E58E4D4F-0BD0-490F-B884-A7E315E9FE16}" type="parTrans" cxnId="{51A77681-4601-4265-BE15-1A4BD1D44AAB}">
      <dgm:prSet/>
      <dgm:spPr/>
      <dgm:t>
        <a:bodyPr/>
        <a:lstStyle/>
        <a:p>
          <a:endParaRPr lang="tr-TR"/>
        </a:p>
      </dgm:t>
    </dgm:pt>
    <dgm:pt modelId="{5E3704C8-3BAD-4A3A-ACEB-76DFD3653318}" type="sibTrans" cxnId="{51A77681-4601-4265-BE15-1A4BD1D44AAB}">
      <dgm:prSet/>
      <dgm:spPr/>
      <dgm:t>
        <a:bodyPr/>
        <a:lstStyle/>
        <a:p>
          <a:endParaRPr lang="tr-TR"/>
        </a:p>
      </dgm:t>
    </dgm:pt>
    <dgm:pt modelId="{007B4B9C-5B96-4CF1-B56E-A3827B026C13}">
      <dgm:prSet/>
      <dgm:spPr/>
      <dgm:t>
        <a:bodyPr/>
        <a:lstStyle/>
        <a:p>
          <a:pPr rtl="0"/>
          <a:r>
            <a:rPr lang="tr-TR" smtClean="0"/>
            <a:t>Kağıt ve yazı tipi</a:t>
          </a:r>
          <a:endParaRPr lang="tr-TR"/>
        </a:p>
      </dgm:t>
    </dgm:pt>
    <dgm:pt modelId="{AAF2BD25-2A06-406F-979F-B10266EE881E}" type="parTrans" cxnId="{F2085F0E-4CF3-4BF7-AF44-B3C1D53D33A5}">
      <dgm:prSet/>
      <dgm:spPr/>
      <dgm:t>
        <a:bodyPr/>
        <a:lstStyle/>
        <a:p>
          <a:endParaRPr lang="tr-TR"/>
        </a:p>
      </dgm:t>
    </dgm:pt>
    <dgm:pt modelId="{A400DBE1-48E5-4AF7-91E0-FFD8D9256C2C}" type="sibTrans" cxnId="{F2085F0E-4CF3-4BF7-AF44-B3C1D53D33A5}">
      <dgm:prSet/>
      <dgm:spPr/>
      <dgm:t>
        <a:bodyPr/>
        <a:lstStyle/>
        <a:p>
          <a:endParaRPr lang="tr-TR"/>
        </a:p>
      </dgm:t>
    </dgm:pt>
    <dgm:pt modelId="{6AAAC8ED-8320-41A6-B735-A3472C73791C}">
      <dgm:prSet/>
      <dgm:spPr/>
      <dgm:t>
        <a:bodyPr/>
        <a:lstStyle/>
        <a:p>
          <a:pPr rtl="0"/>
          <a:r>
            <a:rPr lang="tr-TR" smtClean="0"/>
            <a:t>Satır aralıkları</a:t>
          </a:r>
          <a:endParaRPr lang="tr-TR"/>
        </a:p>
      </dgm:t>
    </dgm:pt>
    <dgm:pt modelId="{85EA3400-08A4-400D-9650-3746CF4A4C4C}" type="parTrans" cxnId="{55B503AB-175F-44FF-BC49-A26AA09DC175}">
      <dgm:prSet/>
      <dgm:spPr/>
      <dgm:t>
        <a:bodyPr/>
        <a:lstStyle/>
        <a:p>
          <a:endParaRPr lang="tr-TR"/>
        </a:p>
      </dgm:t>
    </dgm:pt>
    <dgm:pt modelId="{516C78AF-9966-4923-BDC7-9C926C15A97C}" type="sibTrans" cxnId="{55B503AB-175F-44FF-BC49-A26AA09DC175}">
      <dgm:prSet/>
      <dgm:spPr/>
      <dgm:t>
        <a:bodyPr/>
        <a:lstStyle/>
        <a:p>
          <a:endParaRPr lang="tr-TR"/>
        </a:p>
      </dgm:t>
    </dgm:pt>
    <dgm:pt modelId="{ADA26F24-3174-413B-9FED-613C34D5143E}">
      <dgm:prSet/>
      <dgm:spPr/>
      <dgm:t>
        <a:bodyPr/>
        <a:lstStyle/>
        <a:p>
          <a:pPr rtl="0"/>
          <a:r>
            <a:rPr lang="tr-TR" smtClean="0"/>
            <a:t>Sayfa yapısı</a:t>
          </a:r>
          <a:endParaRPr lang="tr-TR"/>
        </a:p>
      </dgm:t>
    </dgm:pt>
    <dgm:pt modelId="{9E391B25-46E7-4BE9-9501-7391AD4CC14F}" type="parTrans" cxnId="{D05EEDB7-9274-49E6-AE5E-00A9E97BA94E}">
      <dgm:prSet/>
      <dgm:spPr/>
      <dgm:t>
        <a:bodyPr/>
        <a:lstStyle/>
        <a:p>
          <a:endParaRPr lang="tr-TR"/>
        </a:p>
      </dgm:t>
    </dgm:pt>
    <dgm:pt modelId="{19A5CEB5-7A02-4E87-8FAE-12BD53A3783B}" type="sibTrans" cxnId="{D05EEDB7-9274-49E6-AE5E-00A9E97BA94E}">
      <dgm:prSet/>
      <dgm:spPr/>
      <dgm:t>
        <a:bodyPr/>
        <a:lstStyle/>
        <a:p>
          <a:endParaRPr lang="tr-TR"/>
        </a:p>
      </dgm:t>
    </dgm:pt>
    <dgm:pt modelId="{AFF1D314-A8AC-4FEF-8BB8-CEC732CC0732}">
      <dgm:prSet/>
      <dgm:spPr/>
      <dgm:t>
        <a:bodyPr/>
        <a:lstStyle/>
        <a:p>
          <a:pPr rtl="0"/>
          <a:r>
            <a:rPr lang="tr-TR" smtClean="0"/>
            <a:t>Sayfa numaraları ve üst bilgi</a:t>
          </a:r>
          <a:endParaRPr lang="tr-TR"/>
        </a:p>
      </dgm:t>
    </dgm:pt>
    <dgm:pt modelId="{261B031B-8AE0-4DF9-816F-0B2BB1F1872A}" type="parTrans" cxnId="{C13C3C2F-40F5-41AE-8159-89380C088297}">
      <dgm:prSet/>
      <dgm:spPr/>
      <dgm:t>
        <a:bodyPr/>
        <a:lstStyle/>
        <a:p>
          <a:endParaRPr lang="tr-TR"/>
        </a:p>
      </dgm:t>
    </dgm:pt>
    <dgm:pt modelId="{E7012B7F-CC1F-437C-BBAD-5449AC4FE833}" type="sibTrans" cxnId="{C13C3C2F-40F5-41AE-8159-89380C088297}">
      <dgm:prSet/>
      <dgm:spPr/>
      <dgm:t>
        <a:bodyPr/>
        <a:lstStyle/>
        <a:p>
          <a:endParaRPr lang="tr-TR"/>
        </a:p>
      </dgm:t>
    </dgm:pt>
    <dgm:pt modelId="{525A61E6-B9F6-4768-8072-6B1C054E97D4}">
      <dgm:prSet/>
      <dgm:spPr/>
      <dgm:t>
        <a:bodyPr/>
        <a:lstStyle/>
        <a:p>
          <a:pPr rtl="0"/>
          <a:r>
            <a:rPr lang="tr-TR" smtClean="0"/>
            <a:t>Başlık düzeni</a:t>
          </a:r>
          <a:endParaRPr lang="tr-TR"/>
        </a:p>
      </dgm:t>
    </dgm:pt>
    <dgm:pt modelId="{2CC185FA-277C-4D39-837C-C4FAA79BC680}" type="parTrans" cxnId="{3D414F84-0060-4174-8786-28EDD5BFCF20}">
      <dgm:prSet/>
      <dgm:spPr/>
      <dgm:t>
        <a:bodyPr/>
        <a:lstStyle/>
        <a:p>
          <a:endParaRPr lang="tr-TR"/>
        </a:p>
      </dgm:t>
    </dgm:pt>
    <dgm:pt modelId="{5BC28D91-846B-4ED6-95DD-F984FD6431C8}" type="sibTrans" cxnId="{3D414F84-0060-4174-8786-28EDD5BFCF20}">
      <dgm:prSet/>
      <dgm:spPr/>
      <dgm:t>
        <a:bodyPr/>
        <a:lstStyle/>
        <a:p>
          <a:endParaRPr lang="tr-TR"/>
        </a:p>
      </dgm:t>
    </dgm:pt>
    <dgm:pt modelId="{FDE970EE-23FC-43F0-B5A2-5F1E174294CF}" type="pres">
      <dgm:prSet presAssocID="{1956F524-19B4-4641-9338-FDD560EED1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38C247B-780B-45A0-BA27-983A1BBD6663}" type="pres">
      <dgm:prSet presAssocID="{8C902CE5-4F98-4973-8010-6A2CBD8D30A4}" presName="hierRoot1" presStyleCnt="0">
        <dgm:presLayoutVars>
          <dgm:hierBranch val="init"/>
        </dgm:presLayoutVars>
      </dgm:prSet>
      <dgm:spPr/>
    </dgm:pt>
    <dgm:pt modelId="{A8BB8719-E7D9-4E0A-9D16-EDA2857901E9}" type="pres">
      <dgm:prSet presAssocID="{8C902CE5-4F98-4973-8010-6A2CBD8D30A4}" presName="rootComposite1" presStyleCnt="0"/>
      <dgm:spPr/>
    </dgm:pt>
    <dgm:pt modelId="{AB610FD3-75D9-4134-815E-341E06ACDFA1}" type="pres">
      <dgm:prSet presAssocID="{8C902CE5-4F98-4973-8010-6A2CBD8D30A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7371169-7B6E-45B5-B071-27B41C6B89F5}" type="pres">
      <dgm:prSet presAssocID="{8C902CE5-4F98-4973-8010-6A2CBD8D30A4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6A571E7-26C1-42B3-A2E7-EA3A8B32912E}" type="pres">
      <dgm:prSet presAssocID="{8C902CE5-4F98-4973-8010-6A2CBD8D30A4}" presName="hierChild2" presStyleCnt="0"/>
      <dgm:spPr/>
    </dgm:pt>
    <dgm:pt modelId="{47A16251-00B4-4109-9ACA-FD78FDBDCC57}" type="pres">
      <dgm:prSet presAssocID="{AAF2BD25-2A06-406F-979F-B10266EE881E}" presName="Name37" presStyleLbl="parChTrans1D2" presStyleIdx="0" presStyleCnt="5"/>
      <dgm:spPr/>
      <dgm:t>
        <a:bodyPr/>
        <a:lstStyle/>
        <a:p>
          <a:endParaRPr lang="tr-TR"/>
        </a:p>
      </dgm:t>
    </dgm:pt>
    <dgm:pt modelId="{83659861-B100-49D9-87FB-D84D4E659143}" type="pres">
      <dgm:prSet presAssocID="{007B4B9C-5B96-4CF1-B56E-A3827B026C13}" presName="hierRoot2" presStyleCnt="0">
        <dgm:presLayoutVars>
          <dgm:hierBranch val="init"/>
        </dgm:presLayoutVars>
      </dgm:prSet>
      <dgm:spPr/>
    </dgm:pt>
    <dgm:pt modelId="{C6B44A67-6F2C-43EB-88C6-FD77F7DFDE4E}" type="pres">
      <dgm:prSet presAssocID="{007B4B9C-5B96-4CF1-B56E-A3827B026C13}" presName="rootComposite" presStyleCnt="0"/>
      <dgm:spPr/>
    </dgm:pt>
    <dgm:pt modelId="{75E2B1F8-D67C-4077-BF8D-BB725780B884}" type="pres">
      <dgm:prSet presAssocID="{007B4B9C-5B96-4CF1-B56E-A3827B026C13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085B67C-6796-43CE-97C0-88FEA36C4E47}" type="pres">
      <dgm:prSet presAssocID="{007B4B9C-5B96-4CF1-B56E-A3827B026C13}" presName="rootConnector" presStyleLbl="node2" presStyleIdx="0" presStyleCnt="5"/>
      <dgm:spPr/>
      <dgm:t>
        <a:bodyPr/>
        <a:lstStyle/>
        <a:p>
          <a:endParaRPr lang="tr-TR"/>
        </a:p>
      </dgm:t>
    </dgm:pt>
    <dgm:pt modelId="{2628C417-E933-4CA8-BE2D-0BE064C9A123}" type="pres">
      <dgm:prSet presAssocID="{007B4B9C-5B96-4CF1-B56E-A3827B026C13}" presName="hierChild4" presStyleCnt="0"/>
      <dgm:spPr/>
    </dgm:pt>
    <dgm:pt modelId="{E6DD9DB3-BA04-4AED-9D78-9996A07A1B23}" type="pres">
      <dgm:prSet presAssocID="{007B4B9C-5B96-4CF1-B56E-A3827B026C13}" presName="hierChild5" presStyleCnt="0"/>
      <dgm:spPr/>
    </dgm:pt>
    <dgm:pt modelId="{F3B7FBB2-78D9-46FF-A4D3-F10B70C2A0D6}" type="pres">
      <dgm:prSet presAssocID="{85EA3400-08A4-400D-9650-3746CF4A4C4C}" presName="Name37" presStyleLbl="parChTrans1D2" presStyleIdx="1" presStyleCnt="5"/>
      <dgm:spPr/>
      <dgm:t>
        <a:bodyPr/>
        <a:lstStyle/>
        <a:p>
          <a:endParaRPr lang="tr-TR"/>
        </a:p>
      </dgm:t>
    </dgm:pt>
    <dgm:pt modelId="{123CF121-A447-4451-91FE-51DCB29F1330}" type="pres">
      <dgm:prSet presAssocID="{6AAAC8ED-8320-41A6-B735-A3472C73791C}" presName="hierRoot2" presStyleCnt="0">
        <dgm:presLayoutVars>
          <dgm:hierBranch val="init"/>
        </dgm:presLayoutVars>
      </dgm:prSet>
      <dgm:spPr/>
    </dgm:pt>
    <dgm:pt modelId="{BB1AB077-AA87-4A17-A3A0-C1F49DBCBA97}" type="pres">
      <dgm:prSet presAssocID="{6AAAC8ED-8320-41A6-B735-A3472C73791C}" presName="rootComposite" presStyleCnt="0"/>
      <dgm:spPr/>
    </dgm:pt>
    <dgm:pt modelId="{A8C4F4FB-5526-4C02-AB4A-BCA0284C6E28}" type="pres">
      <dgm:prSet presAssocID="{6AAAC8ED-8320-41A6-B735-A3472C73791C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AE5014B-8640-43FF-AF22-70FC757058FB}" type="pres">
      <dgm:prSet presAssocID="{6AAAC8ED-8320-41A6-B735-A3472C73791C}" presName="rootConnector" presStyleLbl="node2" presStyleIdx="1" presStyleCnt="5"/>
      <dgm:spPr/>
      <dgm:t>
        <a:bodyPr/>
        <a:lstStyle/>
        <a:p>
          <a:endParaRPr lang="tr-TR"/>
        </a:p>
      </dgm:t>
    </dgm:pt>
    <dgm:pt modelId="{0D5510AB-6827-4993-867D-2AB0343D3979}" type="pres">
      <dgm:prSet presAssocID="{6AAAC8ED-8320-41A6-B735-A3472C73791C}" presName="hierChild4" presStyleCnt="0"/>
      <dgm:spPr/>
    </dgm:pt>
    <dgm:pt modelId="{48B0572E-598D-4554-B916-73461C3208F6}" type="pres">
      <dgm:prSet presAssocID="{6AAAC8ED-8320-41A6-B735-A3472C73791C}" presName="hierChild5" presStyleCnt="0"/>
      <dgm:spPr/>
    </dgm:pt>
    <dgm:pt modelId="{C85324BE-3391-4F4E-8610-90C209B413ED}" type="pres">
      <dgm:prSet presAssocID="{9E391B25-46E7-4BE9-9501-7391AD4CC14F}" presName="Name37" presStyleLbl="parChTrans1D2" presStyleIdx="2" presStyleCnt="5"/>
      <dgm:spPr/>
      <dgm:t>
        <a:bodyPr/>
        <a:lstStyle/>
        <a:p>
          <a:endParaRPr lang="tr-TR"/>
        </a:p>
      </dgm:t>
    </dgm:pt>
    <dgm:pt modelId="{9CF41AB8-EB8A-4069-A83C-74058A13D4B0}" type="pres">
      <dgm:prSet presAssocID="{ADA26F24-3174-413B-9FED-613C34D5143E}" presName="hierRoot2" presStyleCnt="0">
        <dgm:presLayoutVars>
          <dgm:hierBranch val="init"/>
        </dgm:presLayoutVars>
      </dgm:prSet>
      <dgm:spPr/>
    </dgm:pt>
    <dgm:pt modelId="{2393BE7B-8A6C-4AC4-BB80-F46E720FD15D}" type="pres">
      <dgm:prSet presAssocID="{ADA26F24-3174-413B-9FED-613C34D5143E}" presName="rootComposite" presStyleCnt="0"/>
      <dgm:spPr/>
    </dgm:pt>
    <dgm:pt modelId="{C55348BB-4339-432D-B0AE-6ADA1D0F5A78}" type="pres">
      <dgm:prSet presAssocID="{ADA26F24-3174-413B-9FED-613C34D5143E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E46D849-2065-4D87-8CAF-D2D8B0183015}" type="pres">
      <dgm:prSet presAssocID="{ADA26F24-3174-413B-9FED-613C34D5143E}" presName="rootConnector" presStyleLbl="node2" presStyleIdx="2" presStyleCnt="5"/>
      <dgm:spPr/>
      <dgm:t>
        <a:bodyPr/>
        <a:lstStyle/>
        <a:p>
          <a:endParaRPr lang="tr-TR"/>
        </a:p>
      </dgm:t>
    </dgm:pt>
    <dgm:pt modelId="{7022DD00-3CE5-4502-AE5F-444CB21DA433}" type="pres">
      <dgm:prSet presAssocID="{ADA26F24-3174-413B-9FED-613C34D5143E}" presName="hierChild4" presStyleCnt="0"/>
      <dgm:spPr/>
    </dgm:pt>
    <dgm:pt modelId="{E66706FB-6D3B-4B80-BD7F-D81A18216548}" type="pres">
      <dgm:prSet presAssocID="{ADA26F24-3174-413B-9FED-613C34D5143E}" presName="hierChild5" presStyleCnt="0"/>
      <dgm:spPr/>
    </dgm:pt>
    <dgm:pt modelId="{FC8886C4-4901-4680-8834-094A369C9B28}" type="pres">
      <dgm:prSet presAssocID="{261B031B-8AE0-4DF9-816F-0B2BB1F1872A}" presName="Name37" presStyleLbl="parChTrans1D2" presStyleIdx="3" presStyleCnt="5"/>
      <dgm:spPr/>
      <dgm:t>
        <a:bodyPr/>
        <a:lstStyle/>
        <a:p>
          <a:endParaRPr lang="tr-TR"/>
        </a:p>
      </dgm:t>
    </dgm:pt>
    <dgm:pt modelId="{CC03C444-ECE1-4662-991A-18D08BCF5DE4}" type="pres">
      <dgm:prSet presAssocID="{AFF1D314-A8AC-4FEF-8BB8-CEC732CC0732}" presName="hierRoot2" presStyleCnt="0">
        <dgm:presLayoutVars>
          <dgm:hierBranch val="init"/>
        </dgm:presLayoutVars>
      </dgm:prSet>
      <dgm:spPr/>
    </dgm:pt>
    <dgm:pt modelId="{52633AB1-6A45-41D4-962F-F18F9ED94E11}" type="pres">
      <dgm:prSet presAssocID="{AFF1D314-A8AC-4FEF-8BB8-CEC732CC0732}" presName="rootComposite" presStyleCnt="0"/>
      <dgm:spPr/>
    </dgm:pt>
    <dgm:pt modelId="{18F5D9B4-649E-4EEE-94CE-E154DBC99906}" type="pres">
      <dgm:prSet presAssocID="{AFF1D314-A8AC-4FEF-8BB8-CEC732CC0732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6DC457-A42C-448E-8BE9-86C8092041E0}" type="pres">
      <dgm:prSet presAssocID="{AFF1D314-A8AC-4FEF-8BB8-CEC732CC0732}" presName="rootConnector" presStyleLbl="node2" presStyleIdx="3" presStyleCnt="5"/>
      <dgm:spPr/>
      <dgm:t>
        <a:bodyPr/>
        <a:lstStyle/>
        <a:p>
          <a:endParaRPr lang="tr-TR"/>
        </a:p>
      </dgm:t>
    </dgm:pt>
    <dgm:pt modelId="{B5A015CE-5416-44CE-9C00-2F9C0D02CA7F}" type="pres">
      <dgm:prSet presAssocID="{AFF1D314-A8AC-4FEF-8BB8-CEC732CC0732}" presName="hierChild4" presStyleCnt="0"/>
      <dgm:spPr/>
    </dgm:pt>
    <dgm:pt modelId="{2F9DDB4D-BB54-47D1-8DB8-E2FC3CCD7367}" type="pres">
      <dgm:prSet presAssocID="{AFF1D314-A8AC-4FEF-8BB8-CEC732CC0732}" presName="hierChild5" presStyleCnt="0"/>
      <dgm:spPr/>
    </dgm:pt>
    <dgm:pt modelId="{07DFCE66-D380-41E4-A336-3A382B867869}" type="pres">
      <dgm:prSet presAssocID="{2CC185FA-277C-4D39-837C-C4FAA79BC680}" presName="Name37" presStyleLbl="parChTrans1D2" presStyleIdx="4" presStyleCnt="5"/>
      <dgm:spPr/>
      <dgm:t>
        <a:bodyPr/>
        <a:lstStyle/>
        <a:p>
          <a:endParaRPr lang="tr-TR"/>
        </a:p>
      </dgm:t>
    </dgm:pt>
    <dgm:pt modelId="{C19A7084-7F6A-4392-B4C9-4ECE9D635D36}" type="pres">
      <dgm:prSet presAssocID="{525A61E6-B9F6-4768-8072-6B1C054E97D4}" presName="hierRoot2" presStyleCnt="0">
        <dgm:presLayoutVars>
          <dgm:hierBranch val="init"/>
        </dgm:presLayoutVars>
      </dgm:prSet>
      <dgm:spPr/>
    </dgm:pt>
    <dgm:pt modelId="{E727AF9A-E9B2-467C-A953-D230AC091B45}" type="pres">
      <dgm:prSet presAssocID="{525A61E6-B9F6-4768-8072-6B1C054E97D4}" presName="rootComposite" presStyleCnt="0"/>
      <dgm:spPr/>
    </dgm:pt>
    <dgm:pt modelId="{0081C7EE-B9EA-442F-AA26-D799AF0B32D8}" type="pres">
      <dgm:prSet presAssocID="{525A61E6-B9F6-4768-8072-6B1C054E97D4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EA61360-F159-42B5-A2A7-92104E39371E}" type="pres">
      <dgm:prSet presAssocID="{525A61E6-B9F6-4768-8072-6B1C054E97D4}" presName="rootConnector" presStyleLbl="node2" presStyleIdx="4" presStyleCnt="5"/>
      <dgm:spPr/>
      <dgm:t>
        <a:bodyPr/>
        <a:lstStyle/>
        <a:p>
          <a:endParaRPr lang="tr-TR"/>
        </a:p>
      </dgm:t>
    </dgm:pt>
    <dgm:pt modelId="{C75B4BA0-60DB-480A-B4C7-66C224F2366C}" type="pres">
      <dgm:prSet presAssocID="{525A61E6-B9F6-4768-8072-6B1C054E97D4}" presName="hierChild4" presStyleCnt="0"/>
      <dgm:spPr/>
    </dgm:pt>
    <dgm:pt modelId="{DB1B242B-639E-4938-927B-8C7C58D1A7EB}" type="pres">
      <dgm:prSet presAssocID="{525A61E6-B9F6-4768-8072-6B1C054E97D4}" presName="hierChild5" presStyleCnt="0"/>
      <dgm:spPr/>
    </dgm:pt>
    <dgm:pt modelId="{062502AE-2F2F-40D4-AFE5-7CB9CA655338}" type="pres">
      <dgm:prSet presAssocID="{8C902CE5-4F98-4973-8010-6A2CBD8D30A4}" presName="hierChild3" presStyleCnt="0"/>
      <dgm:spPr/>
    </dgm:pt>
  </dgm:ptLst>
  <dgm:cxnLst>
    <dgm:cxn modelId="{D05EEDB7-9274-49E6-AE5E-00A9E97BA94E}" srcId="{8C902CE5-4F98-4973-8010-6A2CBD8D30A4}" destId="{ADA26F24-3174-413B-9FED-613C34D5143E}" srcOrd="2" destOrd="0" parTransId="{9E391B25-46E7-4BE9-9501-7391AD4CC14F}" sibTransId="{19A5CEB5-7A02-4E87-8FAE-12BD53A3783B}"/>
    <dgm:cxn modelId="{D9F2B1A5-8499-4DF6-B997-B2A53005A33C}" type="presOf" srcId="{ADA26F24-3174-413B-9FED-613C34D5143E}" destId="{C55348BB-4339-432D-B0AE-6ADA1D0F5A78}" srcOrd="0" destOrd="0" presId="urn:microsoft.com/office/officeart/2005/8/layout/orgChart1"/>
    <dgm:cxn modelId="{661E95E3-FD39-4FA0-B049-737C9D482DE7}" type="presOf" srcId="{007B4B9C-5B96-4CF1-B56E-A3827B026C13}" destId="{75E2B1F8-D67C-4077-BF8D-BB725780B884}" srcOrd="0" destOrd="0" presId="urn:microsoft.com/office/officeart/2005/8/layout/orgChart1"/>
    <dgm:cxn modelId="{ECE93255-13D0-4235-BC74-968BC62D9189}" type="presOf" srcId="{6AAAC8ED-8320-41A6-B735-A3472C73791C}" destId="{A8C4F4FB-5526-4C02-AB4A-BCA0284C6E28}" srcOrd="0" destOrd="0" presId="urn:microsoft.com/office/officeart/2005/8/layout/orgChart1"/>
    <dgm:cxn modelId="{E8F421EB-0374-4691-BBF4-3F46DB4EE924}" type="presOf" srcId="{AFF1D314-A8AC-4FEF-8BB8-CEC732CC0732}" destId="{18F5D9B4-649E-4EEE-94CE-E154DBC99906}" srcOrd="0" destOrd="0" presId="urn:microsoft.com/office/officeart/2005/8/layout/orgChart1"/>
    <dgm:cxn modelId="{2ACA935A-BADE-48FC-B600-6D6314DEAAE3}" type="presOf" srcId="{525A61E6-B9F6-4768-8072-6B1C054E97D4}" destId="{0081C7EE-B9EA-442F-AA26-D799AF0B32D8}" srcOrd="0" destOrd="0" presId="urn:microsoft.com/office/officeart/2005/8/layout/orgChart1"/>
    <dgm:cxn modelId="{43B0308A-4595-4869-9CDB-B5AB389F2490}" type="presOf" srcId="{9E391B25-46E7-4BE9-9501-7391AD4CC14F}" destId="{C85324BE-3391-4F4E-8610-90C209B413ED}" srcOrd="0" destOrd="0" presId="urn:microsoft.com/office/officeart/2005/8/layout/orgChart1"/>
    <dgm:cxn modelId="{C13C3C2F-40F5-41AE-8159-89380C088297}" srcId="{8C902CE5-4F98-4973-8010-6A2CBD8D30A4}" destId="{AFF1D314-A8AC-4FEF-8BB8-CEC732CC0732}" srcOrd="3" destOrd="0" parTransId="{261B031B-8AE0-4DF9-816F-0B2BB1F1872A}" sibTransId="{E7012B7F-CC1F-437C-BBAD-5449AC4FE833}"/>
    <dgm:cxn modelId="{B5A90C8B-5AAC-496B-9404-28DC2C312CD5}" type="presOf" srcId="{1956F524-19B4-4641-9338-FDD560EED1E9}" destId="{FDE970EE-23FC-43F0-B5A2-5F1E174294CF}" srcOrd="0" destOrd="0" presId="urn:microsoft.com/office/officeart/2005/8/layout/orgChart1"/>
    <dgm:cxn modelId="{53E7F0EC-2B5C-4FEC-8506-A83B3BF734E1}" type="presOf" srcId="{AFF1D314-A8AC-4FEF-8BB8-CEC732CC0732}" destId="{8C6DC457-A42C-448E-8BE9-86C8092041E0}" srcOrd="1" destOrd="0" presId="urn:microsoft.com/office/officeart/2005/8/layout/orgChart1"/>
    <dgm:cxn modelId="{03F59202-9C7A-45B2-B6F0-F9AF3A1F2536}" type="presOf" srcId="{2CC185FA-277C-4D39-837C-C4FAA79BC680}" destId="{07DFCE66-D380-41E4-A336-3A382B867869}" srcOrd="0" destOrd="0" presId="urn:microsoft.com/office/officeart/2005/8/layout/orgChart1"/>
    <dgm:cxn modelId="{3D414F84-0060-4174-8786-28EDD5BFCF20}" srcId="{8C902CE5-4F98-4973-8010-6A2CBD8D30A4}" destId="{525A61E6-B9F6-4768-8072-6B1C054E97D4}" srcOrd="4" destOrd="0" parTransId="{2CC185FA-277C-4D39-837C-C4FAA79BC680}" sibTransId="{5BC28D91-846B-4ED6-95DD-F984FD6431C8}"/>
    <dgm:cxn modelId="{55B503AB-175F-44FF-BC49-A26AA09DC175}" srcId="{8C902CE5-4F98-4973-8010-6A2CBD8D30A4}" destId="{6AAAC8ED-8320-41A6-B735-A3472C73791C}" srcOrd="1" destOrd="0" parTransId="{85EA3400-08A4-400D-9650-3746CF4A4C4C}" sibTransId="{516C78AF-9966-4923-BDC7-9C926C15A97C}"/>
    <dgm:cxn modelId="{1659A036-75A0-4FBB-8897-947D5CA02104}" type="presOf" srcId="{AAF2BD25-2A06-406F-979F-B10266EE881E}" destId="{47A16251-00B4-4109-9ACA-FD78FDBDCC57}" srcOrd="0" destOrd="0" presId="urn:microsoft.com/office/officeart/2005/8/layout/orgChart1"/>
    <dgm:cxn modelId="{AD28C170-1368-4E1D-B412-A4273A8BAB4F}" type="presOf" srcId="{85EA3400-08A4-400D-9650-3746CF4A4C4C}" destId="{F3B7FBB2-78D9-46FF-A4D3-F10B70C2A0D6}" srcOrd="0" destOrd="0" presId="urn:microsoft.com/office/officeart/2005/8/layout/orgChart1"/>
    <dgm:cxn modelId="{593C4A65-F144-4027-8160-5A11CEA6FF56}" type="presOf" srcId="{8C902CE5-4F98-4973-8010-6A2CBD8D30A4}" destId="{AB610FD3-75D9-4134-815E-341E06ACDFA1}" srcOrd="0" destOrd="0" presId="urn:microsoft.com/office/officeart/2005/8/layout/orgChart1"/>
    <dgm:cxn modelId="{51A77681-4601-4265-BE15-1A4BD1D44AAB}" srcId="{1956F524-19B4-4641-9338-FDD560EED1E9}" destId="{8C902CE5-4F98-4973-8010-6A2CBD8D30A4}" srcOrd="0" destOrd="0" parTransId="{E58E4D4F-0BD0-490F-B884-A7E315E9FE16}" sibTransId="{5E3704C8-3BAD-4A3A-ACEB-76DFD3653318}"/>
    <dgm:cxn modelId="{D2EE54E0-60B1-415E-9FEB-F45925DC5237}" type="presOf" srcId="{ADA26F24-3174-413B-9FED-613C34D5143E}" destId="{0E46D849-2065-4D87-8CAF-D2D8B0183015}" srcOrd="1" destOrd="0" presId="urn:microsoft.com/office/officeart/2005/8/layout/orgChart1"/>
    <dgm:cxn modelId="{DB84D31D-E8B1-4E9E-B266-695249489B9E}" type="presOf" srcId="{261B031B-8AE0-4DF9-816F-0B2BB1F1872A}" destId="{FC8886C4-4901-4680-8834-094A369C9B28}" srcOrd="0" destOrd="0" presId="urn:microsoft.com/office/officeart/2005/8/layout/orgChart1"/>
    <dgm:cxn modelId="{6CED7E97-BB3D-44EF-A82C-DC22608A86C1}" type="presOf" srcId="{8C902CE5-4F98-4973-8010-6A2CBD8D30A4}" destId="{D7371169-7B6E-45B5-B071-27B41C6B89F5}" srcOrd="1" destOrd="0" presId="urn:microsoft.com/office/officeart/2005/8/layout/orgChart1"/>
    <dgm:cxn modelId="{A1314F5C-D91A-4065-BD52-62E8819123A4}" type="presOf" srcId="{525A61E6-B9F6-4768-8072-6B1C054E97D4}" destId="{9EA61360-F159-42B5-A2A7-92104E39371E}" srcOrd="1" destOrd="0" presId="urn:microsoft.com/office/officeart/2005/8/layout/orgChart1"/>
    <dgm:cxn modelId="{63209F9D-1198-4C08-BBB3-600B7DDFF6BA}" type="presOf" srcId="{007B4B9C-5B96-4CF1-B56E-A3827B026C13}" destId="{B085B67C-6796-43CE-97C0-88FEA36C4E47}" srcOrd="1" destOrd="0" presId="urn:microsoft.com/office/officeart/2005/8/layout/orgChart1"/>
    <dgm:cxn modelId="{F2085F0E-4CF3-4BF7-AF44-B3C1D53D33A5}" srcId="{8C902CE5-4F98-4973-8010-6A2CBD8D30A4}" destId="{007B4B9C-5B96-4CF1-B56E-A3827B026C13}" srcOrd="0" destOrd="0" parTransId="{AAF2BD25-2A06-406F-979F-B10266EE881E}" sibTransId="{A400DBE1-48E5-4AF7-91E0-FFD8D9256C2C}"/>
    <dgm:cxn modelId="{93111BC7-BC6D-4FE5-AE83-B5832A398CDA}" type="presOf" srcId="{6AAAC8ED-8320-41A6-B735-A3472C73791C}" destId="{1AE5014B-8640-43FF-AF22-70FC757058FB}" srcOrd="1" destOrd="0" presId="urn:microsoft.com/office/officeart/2005/8/layout/orgChart1"/>
    <dgm:cxn modelId="{BC54B501-CB4A-455D-9B10-849BE5628790}" type="presParOf" srcId="{FDE970EE-23FC-43F0-B5A2-5F1E174294CF}" destId="{E38C247B-780B-45A0-BA27-983A1BBD6663}" srcOrd="0" destOrd="0" presId="urn:microsoft.com/office/officeart/2005/8/layout/orgChart1"/>
    <dgm:cxn modelId="{D6593CA8-A2C5-440C-AF48-EC113BED337A}" type="presParOf" srcId="{E38C247B-780B-45A0-BA27-983A1BBD6663}" destId="{A8BB8719-E7D9-4E0A-9D16-EDA2857901E9}" srcOrd="0" destOrd="0" presId="urn:microsoft.com/office/officeart/2005/8/layout/orgChart1"/>
    <dgm:cxn modelId="{60E979F2-0E5E-4EE0-AB92-19A697E2FB32}" type="presParOf" srcId="{A8BB8719-E7D9-4E0A-9D16-EDA2857901E9}" destId="{AB610FD3-75D9-4134-815E-341E06ACDFA1}" srcOrd="0" destOrd="0" presId="urn:microsoft.com/office/officeart/2005/8/layout/orgChart1"/>
    <dgm:cxn modelId="{4593D8B3-7140-4393-9DAF-8A86E6D31D5D}" type="presParOf" srcId="{A8BB8719-E7D9-4E0A-9D16-EDA2857901E9}" destId="{D7371169-7B6E-45B5-B071-27B41C6B89F5}" srcOrd="1" destOrd="0" presId="urn:microsoft.com/office/officeart/2005/8/layout/orgChart1"/>
    <dgm:cxn modelId="{381490B2-CD5A-43FA-A758-D0F430054A11}" type="presParOf" srcId="{E38C247B-780B-45A0-BA27-983A1BBD6663}" destId="{16A571E7-26C1-42B3-A2E7-EA3A8B32912E}" srcOrd="1" destOrd="0" presId="urn:microsoft.com/office/officeart/2005/8/layout/orgChart1"/>
    <dgm:cxn modelId="{A9CC3D4C-CDFB-469D-AD36-0608A98BD146}" type="presParOf" srcId="{16A571E7-26C1-42B3-A2E7-EA3A8B32912E}" destId="{47A16251-00B4-4109-9ACA-FD78FDBDCC57}" srcOrd="0" destOrd="0" presId="urn:microsoft.com/office/officeart/2005/8/layout/orgChart1"/>
    <dgm:cxn modelId="{4046E49A-209E-4509-BE2D-333B8355F290}" type="presParOf" srcId="{16A571E7-26C1-42B3-A2E7-EA3A8B32912E}" destId="{83659861-B100-49D9-87FB-D84D4E659143}" srcOrd="1" destOrd="0" presId="urn:microsoft.com/office/officeart/2005/8/layout/orgChart1"/>
    <dgm:cxn modelId="{1D46E78B-DDFC-4738-B6DE-8053DEBF3403}" type="presParOf" srcId="{83659861-B100-49D9-87FB-D84D4E659143}" destId="{C6B44A67-6F2C-43EB-88C6-FD77F7DFDE4E}" srcOrd="0" destOrd="0" presId="urn:microsoft.com/office/officeart/2005/8/layout/orgChart1"/>
    <dgm:cxn modelId="{4FA9EDE1-9A14-4616-B8B2-10985F3C076E}" type="presParOf" srcId="{C6B44A67-6F2C-43EB-88C6-FD77F7DFDE4E}" destId="{75E2B1F8-D67C-4077-BF8D-BB725780B884}" srcOrd="0" destOrd="0" presId="urn:microsoft.com/office/officeart/2005/8/layout/orgChart1"/>
    <dgm:cxn modelId="{BA560EAB-12C3-4AF4-8C19-2CC566D3EB3C}" type="presParOf" srcId="{C6B44A67-6F2C-43EB-88C6-FD77F7DFDE4E}" destId="{B085B67C-6796-43CE-97C0-88FEA36C4E47}" srcOrd="1" destOrd="0" presId="urn:microsoft.com/office/officeart/2005/8/layout/orgChart1"/>
    <dgm:cxn modelId="{D0C6A49A-4F2B-4D7E-9E8A-83E0436A3285}" type="presParOf" srcId="{83659861-B100-49D9-87FB-D84D4E659143}" destId="{2628C417-E933-4CA8-BE2D-0BE064C9A123}" srcOrd="1" destOrd="0" presId="urn:microsoft.com/office/officeart/2005/8/layout/orgChart1"/>
    <dgm:cxn modelId="{484D8ECB-5F57-48E6-81D6-CAAE6BA93873}" type="presParOf" srcId="{83659861-B100-49D9-87FB-D84D4E659143}" destId="{E6DD9DB3-BA04-4AED-9D78-9996A07A1B23}" srcOrd="2" destOrd="0" presId="urn:microsoft.com/office/officeart/2005/8/layout/orgChart1"/>
    <dgm:cxn modelId="{64459F26-BEFD-4F45-AAB7-3CB62D2F62AF}" type="presParOf" srcId="{16A571E7-26C1-42B3-A2E7-EA3A8B32912E}" destId="{F3B7FBB2-78D9-46FF-A4D3-F10B70C2A0D6}" srcOrd="2" destOrd="0" presId="urn:microsoft.com/office/officeart/2005/8/layout/orgChart1"/>
    <dgm:cxn modelId="{1C675234-6379-4DAA-BD98-DF47F5776BE1}" type="presParOf" srcId="{16A571E7-26C1-42B3-A2E7-EA3A8B32912E}" destId="{123CF121-A447-4451-91FE-51DCB29F1330}" srcOrd="3" destOrd="0" presId="urn:microsoft.com/office/officeart/2005/8/layout/orgChart1"/>
    <dgm:cxn modelId="{F2065CD4-3558-48D2-8AB6-AC97C4C8D00D}" type="presParOf" srcId="{123CF121-A447-4451-91FE-51DCB29F1330}" destId="{BB1AB077-AA87-4A17-A3A0-C1F49DBCBA97}" srcOrd="0" destOrd="0" presId="urn:microsoft.com/office/officeart/2005/8/layout/orgChart1"/>
    <dgm:cxn modelId="{427D4E2D-2C1B-4EAC-B40F-C2B7C0AF9527}" type="presParOf" srcId="{BB1AB077-AA87-4A17-A3A0-C1F49DBCBA97}" destId="{A8C4F4FB-5526-4C02-AB4A-BCA0284C6E28}" srcOrd="0" destOrd="0" presId="urn:microsoft.com/office/officeart/2005/8/layout/orgChart1"/>
    <dgm:cxn modelId="{DDD87B32-D3E8-4B0C-8B58-ADDEF257355B}" type="presParOf" srcId="{BB1AB077-AA87-4A17-A3A0-C1F49DBCBA97}" destId="{1AE5014B-8640-43FF-AF22-70FC757058FB}" srcOrd="1" destOrd="0" presId="urn:microsoft.com/office/officeart/2005/8/layout/orgChart1"/>
    <dgm:cxn modelId="{D0FD2DB6-0CCB-42A0-AAAE-160B38EE34B5}" type="presParOf" srcId="{123CF121-A447-4451-91FE-51DCB29F1330}" destId="{0D5510AB-6827-4993-867D-2AB0343D3979}" srcOrd="1" destOrd="0" presId="urn:microsoft.com/office/officeart/2005/8/layout/orgChart1"/>
    <dgm:cxn modelId="{788E8D11-0241-488F-A9B9-AC35D69A3869}" type="presParOf" srcId="{123CF121-A447-4451-91FE-51DCB29F1330}" destId="{48B0572E-598D-4554-B916-73461C3208F6}" srcOrd="2" destOrd="0" presId="urn:microsoft.com/office/officeart/2005/8/layout/orgChart1"/>
    <dgm:cxn modelId="{6C7DD022-A633-43DD-A986-614534AF55E2}" type="presParOf" srcId="{16A571E7-26C1-42B3-A2E7-EA3A8B32912E}" destId="{C85324BE-3391-4F4E-8610-90C209B413ED}" srcOrd="4" destOrd="0" presId="urn:microsoft.com/office/officeart/2005/8/layout/orgChart1"/>
    <dgm:cxn modelId="{9B502099-CEF5-436B-874B-2843B3498C81}" type="presParOf" srcId="{16A571E7-26C1-42B3-A2E7-EA3A8B32912E}" destId="{9CF41AB8-EB8A-4069-A83C-74058A13D4B0}" srcOrd="5" destOrd="0" presId="urn:microsoft.com/office/officeart/2005/8/layout/orgChart1"/>
    <dgm:cxn modelId="{2C203333-47D1-446B-9B27-EC78B19849F8}" type="presParOf" srcId="{9CF41AB8-EB8A-4069-A83C-74058A13D4B0}" destId="{2393BE7B-8A6C-4AC4-BB80-F46E720FD15D}" srcOrd="0" destOrd="0" presId="urn:microsoft.com/office/officeart/2005/8/layout/orgChart1"/>
    <dgm:cxn modelId="{439AD123-C0FC-42D2-A923-1F7850A4B6CC}" type="presParOf" srcId="{2393BE7B-8A6C-4AC4-BB80-F46E720FD15D}" destId="{C55348BB-4339-432D-B0AE-6ADA1D0F5A78}" srcOrd="0" destOrd="0" presId="urn:microsoft.com/office/officeart/2005/8/layout/orgChart1"/>
    <dgm:cxn modelId="{83460773-E88E-4344-806D-A4698F26C92B}" type="presParOf" srcId="{2393BE7B-8A6C-4AC4-BB80-F46E720FD15D}" destId="{0E46D849-2065-4D87-8CAF-D2D8B0183015}" srcOrd="1" destOrd="0" presId="urn:microsoft.com/office/officeart/2005/8/layout/orgChart1"/>
    <dgm:cxn modelId="{FF5D5E9F-9729-4658-BD25-71B35B494379}" type="presParOf" srcId="{9CF41AB8-EB8A-4069-A83C-74058A13D4B0}" destId="{7022DD00-3CE5-4502-AE5F-444CB21DA433}" srcOrd="1" destOrd="0" presId="urn:microsoft.com/office/officeart/2005/8/layout/orgChart1"/>
    <dgm:cxn modelId="{39799036-C78B-4B13-BA0C-9EB198418113}" type="presParOf" srcId="{9CF41AB8-EB8A-4069-A83C-74058A13D4B0}" destId="{E66706FB-6D3B-4B80-BD7F-D81A18216548}" srcOrd="2" destOrd="0" presId="urn:microsoft.com/office/officeart/2005/8/layout/orgChart1"/>
    <dgm:cxn modelId="{B6A80533-2231-4CCC-81D6-50C03A98AAB4}" type="presParOf" srcId="{16A571E7-26C1-42B3-A2E7-EA3A8B32912E}" destId="{FC8886C4-4901-4680-8834-094A369C9B28}" srcOrd="6" destOrd="0" presId="urn:microsoft.com/office/officeart/2005/8/layout/orgChart1"/>
    <dgm:cxn modelId="{7BDF929E-CD8D-4CB6-B2CD-8AF946E35F4E}" type="presParOf" srcId="{16A571E7-26C1-42B3-A2E7-EA3A8B32912E}" destId="{CC03C444-ECE1-4662-991A-18D08BCF5DE4}" srcOrd="7" destOrd="0" presId="urn:microsoft.com/office/officeart/2005/8/layout/orgChart1"/>
    <dgm:cxn modelId="{14121115-343A-4E68-A120-140AA169DBD6}" type="presParOf" srcId="{CC03C444-ECE1-4662-991A-18D08BCF5DE4}" destId="{52633AB1-6A45-41D4-962F-F18F9ED94E11}" srcOrd="0" destOrd="0" presId="urn:microsoft.com/office/officeart/2005/8/layout/orgChart1"/>
    <dgm:cxn modelId="{DBEA87DE-2912-481E-A10C-C676C23B2890}" type="presParOf" srcId="{52633AB1-6A45-41D4-962F-F18F9ED94E11}" destId="{18F5D9B4-649E-4EEE-94CE-E154DBC99906}" srcOrd="0" destOrd="0" presId="urn:microsoft.com/office/officeart/2005/8/layout/orgChart1"/>
    <dgm:cxn modelId="{F8983B04-00A7-4424-9F4B-038CABF9BD42}" type="presParOf" srcId="{52633AB1-6A45-41D4-962F-F18F9ED94E11}" destId="{8C6DC457-A42C-448E-8BE9-86C8092041E0}" srcOrd="1" destOrd="0" presId="urn:microsoft.com/office/officeart/2005/8/layout/orgChart1"/>
    <dgm:cxn modelId="{3B1426DB-BD94-4C3F-BE2C-7C33EB3E18C9}" type="presParOf" srcId="{CC03C444-ECE1-4662-991A-18D08BCF5DE4}" destId="{B5A015CE-5416-44CE-9C00-2F9C0D02CA7F}" srcOrd="1" destOrd="0" presId="urn:microsoft.com/office/officeart/2005/8/layout/orgChart1"/>
    <dgm:cxn modelId="{66B22FAC-7E1B-4EDF-8005-0FFA4353384A}" type="presParOf" srcId="{CC03C444-ECE1-4662-991A-18D08BCF5DE4}" destId="{2F9DDB4D-BB54-47D1-8DB8-E2FC3CCD7367}" srcOrd="2" destOrd="0" presId="urn:microsoft.com/office/officeart/2005/8/layout/orgChart1"/>
    <dgm:cxn modelId="{E3DBBE0A-FF39-4CCD-9D53-CF0C30DDC342}" type="presParOf" srcId="{16A571E7-26C1-42B3-A2E7-EA3A8B32912E}" destId="{07DFCE66-D380-41E4-A336-3A382B867869}" srcOrd="8" destOrd="0" presId="urn:microsoft.com/office/officeart/2005/8/layout/orgChart1"/>
    <dgm:cxn modelId="{3ADF91D6-96C3-4EC1-8EE2-2917153CA4D1}" type="presParOf" srcId="{16A571E7-26C1-42B3-A2E7-EA3A8B32912E}" destId="{C19A7084-7F6A-4392-B4C9-4ECE9D635D36}" srcOrd="9" destOrd="0" presId="urn:microsoft.com/office/officeart/2005/8/layout/orgChart1"/>
    <dgm:cxn modelId="{C65B6054-42B8-44DB-ADFC-10FB5ACFA84C}" type="presParOf" srcId="{C19A7084-7F6A-4392-B4C9-4ECE9D635D36}" destId="{E727AF9A-E9B2-467C-A953-D230AC091B45}" srcOrd="0" destOrd="0" presId="urn:microsoft.com/office/officeart/2005/8/layout/orgChart1"/>
    <dgm:cxn modelId="{279D0A54-0A91-4045-BFDD-C01A075F389B}" type="presParOf" srcId="{E727AF9A-E9B2-467C-A953-D230AC091B45}" destId="{0081C7EE-B9EA-442F-AA26-D799AF0B32D8}" srcOrd="0" destOrd="0" presId="urn:microsoft.com/office/officeart/2005/8/layout/orgChart1"/>
    <dgm:cxn modelId="{BE0B7129-A45F-4A1F-9A5C-728CD54757C1}" type="presParOf" srcId="{E727AF9A-E9B2-467C-A953-D230AC091B45}" destId="{9EA61360-F159-42B5-A2A7-92104E39371E}" srcOrd="1" destOrd="0" presId="urn:microsoft.com/office/officeart/2005/8/layout/orgChart1"/>
    <dgm:cxn modelId="{E10EF36D-7672-4046-B5BB-CA0003665C9A}" type="presParOf" srcId="{C19A7084-7F6A-4392-B4C9-4ECE9D635D36}" destId="{C75B4BA0-60DB-480A-B4C7-66C224F2366C}" srcOrd="1" destOrd="0" presId="urn:microsoft.com/office/officeart/2005/8/layout/orgChart1"/>
    <dgm:cxn modelId="{3D06A134-4856-4E87-AE31-512B32357CEE}" type="presParOf" srcId="{C19A7084-7F6A-4392-B4C9-4ECE9D635D36}" destId="{DB1B242B-639E-4938-927B-8C7C58D1A7EB}" srcOrd="2" destOrd="0" presId="urn:microsoft.com/office/officeart/2005/8/layout/orgChart1"/>
    <dgm:cxn modelId="{14228C17-5B29-4E89-B843-246C5C5ECD94}" type="presParOf" srcId="{E38C247B-780B-45A0-BA27-983A1BBD6663}" destId="{062502AE-2F2F-40D4-AFE5-7CB9CA6553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9372EF-7C4B-43A3-849B-BBA669496D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6740EB43-343B-432E-90BA-963EB2C2F906}">
      <dgm:prSet custT="1"/>
      <dgm:spPr/>
      <dgm:t>
        <a:bodyPr/>
        <a:lstStyle/>
        <a:p>
          <a:pPr rtl="0"/>
          <a:r>
            <a:rPr lang="tr-TR" sz="3600" smtClean="0"/>
            <a:t>Aktarmalar</a:t>
          </a:r>
          <a:endParaRPr lang="tr-TR" sz="3600"/>
        </a:p>
      </dgm:t>
    </dgm:pt>
    <dgm:pt modelId="{2E224080-A66E-4EBC-B6AF-56B09A4A2ED1}" type="parTrans" cxnId="{431EFA58-10FB-463B-96F3-301878A7817E}">
      <dgm:prSet/>
      <dgm:spPr/>
      <dgm:t>
        <a:bodyPr/>
        <a:lstStyle/>
        <a:p>
          <a:endParaRPr lang="tr-TR"/>
        </a:p>
      </dgm:t>
    </dgm:pt>
    <dgm:pt modelId="{8EB12A82-E715-45BE-9A1B-B5004E2EED4C}" type="sibTrans" cxnId="{431EFA58-10FB-463B-96F3-301878A7817E}">
      <dgm:prSet/>
      <dgm:spPr/>
      <dgm:t>
        <a:bodyPr/>
        <a:lstStyle/>
        <a:p>
          <a:endParaRPr lang="tr-TR"/>
        </a:p>
      </dgm:t>
    </dgm:pt>
    <dgm:pt modelId="{4252356E-C848-4539-B9D4-CE9589271A8C}">
      <dgm:prSet custT="1"/>
      <dgm:spPr/>
      <dgm:t>
        <a:bodyPr/>
        <a:lstStyle/>
        <a:p>
          <a:pPr rtl="0"/>
          <a:r>
            <a:rPr lang="tr-TR" sz="3600" smtClean="0"/>
            <a:t>Dolaylı</a:t>
          </a:r>
          <a:endParaRPr lang="tr-TR" sz="3600"/>
        </a:p>
      </dgm:t>
    </dgm:pt>
    <dgm:pt modelId="{CBC1A8AC-BF0D-41D9-B8AB-F96ED90AE26B}" type="parTrans" cxnId="{B9A15706-32A4-488B-B79D-0F0B32B056E0}">
      <dgm:prSet/>
      <dgm:spPr/>
      <dgm:t>
        <a:bodyPr/>
        <a:lstStyle/>
        <a:p>
          <a:endParaRPr lang="tr-TR" sz="3600"/>
        </a:p>
      </dgm:t>
    </dgm:pt>
    <dgm:pt modelId="{D880A7E6-119A-4C76-A925-A764FFA929BF}" type="sibTrans" cxnId="{B9A15706-32A4-488B-B79D-0F0B32B056E0}">
      <dgm:prSet/>
      <dgm:spPr/>
      <dgm:t>
        <a:bodyPr/>
        <a:lstStyle/>
        <a:p>
          <a:endParaRPr lang="tr-TR"/>
        </a:p>
      </dgm:t>
    </dgm:pt>
    <dgm:pt modelId="{10BDF030-B6AC-41E0-A54C-E858AE466E23}">
      <dgm:prSet custT="1"/>
      <dgm:spPr/>
      <dgm:t>
        <a:bodyPr/>
        <a:lstStyle/>
        <a:p>
          <a:pPr rtl="0"/>
          <a:r>
            <a:rPr lang="tr-TR" sz="3600" smtClean="0"/>
            <a:t>Doğrudan</a:t>
          </a:r>
          <a:endParaRPr lang="tr-TR" sz="3600"/>
        </a:p>
      </dgm:t>
    </dgm:pt>
    <dgm:pt modelId="{13805162-5964-43AF-AC88-E19952B762D3}" type="parTrans" cxnId="{44D47674-957C-4357-B53C-6FB95A6213A8}">
      <dgm:prSet/>
      <dgm:spPr/>
      <dgm:t>
        <a:bodyPr/>
        <a:lstStyle/>
        <a:p>
          <a:endParaRPr lang="tr-TR" sz="3600"/>
        </a:p>
      </dgm:t>
    </dgm:pt>
    <dgm:pt modelId="{E5821912-C562-4F35-A65C-D0B137D96EFB}" type="sibTrans" cxnId="{44D47674-957C-4357-B53C-6FB95A6213A8}">
      <dgm:prSet/>
      <dgm:spPr/>
      <dgm:t>
        <a:bodyPr/>
        <a:lstStyle/>
        <a:p>
          <a:endParaRPr lang="tr-TR"/>
        </a:p>
      </dgm:t>
    </dgm:pt>
    <dgm:pt modelId="{27CFE8AB-6029-4295-BA18-9E77A6617A18}" type="pres">
      <dgm:prSet presAssocID="{119372EF-7C4B-43A3-849B-BBA669496D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2FBD7CFB-B4D0-4671-9202-263768E1277C}" type="pres">
      <dgm:prSet presAssocID="{6740EB43-343B-432E-90BA-963EB2C2F906}" presName="hierRoot1" presStyleCnt="0">
        <dgm:presLayoutVars>
          <dgm:hierBranch val="init"/>
        </dgm:presLayoutVars>
      </dgm:prSet>
      <dgm:spPr/>
    </dgm:pt>
    <dgm:pt modelId="{1DC4CF0B-8B7A-45A2-82FF-8EF4A6EEF50C}" type="pres">
      <dgm:prSet presAssocID="{6740EB43-343B-432E-90BA-963EB2C2F906}" presName="rootComposite1" presStyleCnt="0"/>
      <dgm:spPr/>
    </dgm:pt>
    <dgm:pt modelId="{8C1F0C37-0582-4B77-8857-3FC8696A8D09}" type="pres">
      <dgm:prSet presAssocID="{6740EB43-343B-432E-90BA-963EB2C2F90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25360F2-7F69-4E9D-AB8F-612EA491A1E1}" type="pres">
      <dgm:prSet presAssocID="{6740EB43-343B-432E-90BA-963EB2C2F906}" presName="rootConnector1" presStyleLbl="node1" presStyleIdx="0" presStyleCnt="0"/>
      <dgm:spPr/>
      <dgm:t>
        <a:bodyPr/>
        <a:lstStyle/>
        <a:p>
          <a:endParaRPr lang="tr-TR"/>
        </a:p>
      </dgm:t>
    </dgm:pt>
    <dgm:pt modelId="{EF841E86-A2CD-49C9-8686-84BA65F20515}" type="pres">
      <dgm:prSet presAssocID="{6740EB43-343B-432E-90BA-963EB2C2F906}" presName="hierChild2" presStyleCnt="0"/>
      <dgm:spPr/>
    </dgm:pt>
    <dgm:pt modelId="{CB44772D-D189-4CEA-A662-D34A785637BB}" type="pres">
      <dgm:prSet presAssocID="{CBC1A8AC-BF0D-41D9-B8AB-F96ED90AE26B}" presName="Name37" presStyleLbl="parChTrans1D2" presStyleIdx="0" presStyleCnt="2"/>
      <dgm:spPr/>
      <dgm:t>
        <a:bodyPr/>
        <a:lstStyle/>
        <a:p>
          <a:endParaRPr lang="tr-TR"/>
        </a:p>
      </dgm:t>
    </dgm:pt>
    <dgm:pt modelId="{DD98F969-8246-4FEA-B9BE-58073FDCC51E}" type="pres">
      <dgm:prSet presAssocID="{4252356E-C848-4539-B9D4-CE9589271A8C}" presName="hierRoot2" presStyleCnt="0">
        <dgm:presLayoutVars>
          <dgm:hierBranch val="init"/>
        </dgm:presLayoutVars>
      </dgm:prSet>
      <dgm:spPr/>
    </dgm:pt>
    <dgm:pt modelId="{3E432F65-D498-4A21-B3BA-2041C9B30EAD}" type="pres">
      <dgm:prSet presAssocID="{4252356E-C848-4539-B9D4-CE9589271A8C}" presName="rootComposite" presStyleCnt="0"/>
      <dgm:spPr/>
    </dgm:pt>
    <dgm:pt modelId="{9E5EDDA8-1F8B-4084-B57D-1F4DAE7ADE02}" type="pres">
      <dgm:prSet presAssocID="{4252356E-C848-4539-B9D4-CE9589271A8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AFBEF96-05F7-4DA3-8453-89B6DD57100F}" type="pres">
      <dgm:prSet presAssocID="{4252356E-C848-4539-B9D4-CE9589271A8C}" presName="rootConnector" presStyleLbl="node2" presStyleIdx="0" presStyleCnt="2"/>
      <dgm:spPr/>
      <dgm:t>
        <a:bodyPr/>
        <a:lstStyle/>
        <a:p>
          <a:endParaRPr lang="tr-TR"/>
        </a:p>
      </dgm:t>
    </dgm:pt>
    <dgm:pt modelId="{DD3FA6FC-CB46-4C26-83AE-9E29E74E1E5D}" type="pres">
      <dgm:prSet presAssocID="{4252356E-C848-4539-B9D4-CE9589271A8C}" presName="hierChild4" presStyleCnt="0"/>
      <dgm:spPr/>
    </dgm:pt>
    <dgm:pt modelId="{F61C82D4-E3B2-4314-A89F-F0EBD25C9A49}" type="pres">
      <dgm:prSet presAssocID="{4252356E-C848-4539-B9D4-CE9589271A8C}" presName="hierChild5" presStyleCnt="0"/>
      <dgm:spPr/>
    </dgm:pt>
    <dgm:pt modelId="{2C623AC7-B6F6-4F73-AA2B-622FDD709B15}" type="pres">
      <dgm:prSet presAssocID="{13805162-5964-43AF-AC88-E19952B762D3}" presName="Name37" presStyleLbl="parChTrans1D2" presStyleIdx="1" presStyleCnt="2"/>
      <dgm:spPr/>
      <dgm:t>
        <a:bodyPr/>
        <a:lstStyle/>
        <a:p>
          <a:endParaRPr lang="tr-TR"/>
        </a:p>
      </dgm:t>
    </dgm:pt>
    <dgm:pt modelId="{9A4DDD2E-BF49-4A26-9722-B135F93CE61E}" type="pres">
      <dgm:prSet presAssocID="{10BDF030-B6AC-41E0-A54C-E858AE466E23}" presName="hierRoot2" presStyleCnt="0">
        <dgm:presLayoutVars>
          <dgm:hierBranch val="init"/>
        </dgm:presLayoutVars>
      </dgm:prSet>
      <dgm:spPr/>
    </dgm:pt>
    <dgm:pt modelId="{938CB96E-59B7-473A-B3F6-C5CC0F5F28F4}" type="pres">
      <dgm:prSet presAssocID="{10BDF030-B6AC-41E0-A54C-E858AE466E23}" presName="rootComposite" presStyleCnt="0"/>
      <dgm:spPr/>
    </dgm:pt>
    <dgm:pt modelId="{B895B413-7869-4B7D-8546-EDDCD2812CD3}" type="pres">
      <dgm:prSet presAssocID="{10BDF030-B6AC-41E0-A54C-E858AE466E23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43EF137-6357-42E8-A610-B4CFDA3F2F48}" type="pres">
      <dgm:prSet presAssocID="{10BDF030-B6AC-41E0-A54C-E858AE466E23}" presName="rootConnector" presStyleLbl="node2" presStyleIdx="1" presStyleCnt="2"/>
      <dgm:spPr/>
      <dgm:t>
        <a:bodyPr/>
        <a:lstStyle/>
        <a:p>
          <a:endParaRPr lang="tr-TR"/>
        </a:p>
      </dgm:t>
    </dgm:pt>
    <dgm:pt modelId="{67EF5467-7685-41CD-A2E4-670BF64B7B09}" type="pres">
      <dgm:prSet presAssocID="{10BDF030-B6AC-41E0-A54C-E858AE466E23}" presName="hierChild4" presStyleCnt="0"/>
      <dgm:spPr/>
    </dgm:pt>
    <dgm:pt modelId="{C8A851FF-4DC1-463F-AB92-7D96C5C0D969}" type="pres">
      <dgm:prSet presAssocID="{10BDF030-B6AC-41E0-A54C-E858AE466E23}" presName="hierChild5" presStyleCnt="0"/>
      <dgm:spPr/>
    </dgm:pt>
    <dgm:pt modelId="{ED0E2290-3C0B-406C-BE46-8F6D1AEFA5BB}" type="pres">
      <dgm:prSet presAssocID="{6740EB43-343B-432E-90BA-963EB2C2F906}" presName="hierChild3" presStyleCnt="0"/>
      <dgm:spPr/>
    </dgm:pt>
  </dgm:ptLst>
  <dgm:cxnLst>
    <dgm:cxn modelId="{8B666605-9B33-4A6D-A4E1-BF2D30287A62}" type="presOf" srcId="{6740EB43-343B-432E-90BA-963EB2C2F906}" destId="{8C1F0C37-0582-4B77-8857-3FC8696A8D09}" srcOrd="0" destOrd="0" presId="urn:microsoft.com/office/officeart/2005/8/layout/orgChart1"/>
    <dgm:cxn modelId="{5E6CFE69-F74B-4EA8-98A3-755DB145948A}" type="presOf" srcId="{119372EF-7C4B-43A3-849B-BBA669496D7C}" destId="{27CFE8AB-6029-4295-BA18-9E77A6617A18}" srcOrd="0" destOrd="0" presId="urn:microsoft.com/office/officeart/2005/8/layout/orgChart1"/>
    <dgm:cxn modelId="{44D47674-957C-4357-B53C-6FB95A6213A8}" srcId="{6740EB43-343B-432E-90BA-963EB2C2F906}" destId="{10BDF030-B6AC-41E0-A54C-E858AE466E23}" srcOrd="1" destOrd="0" parTransId="{13805162-5964-43AF-AC88-E19952B762D3}" sibTransId="{E5821912-C562-4F35-A65C-D0B137D96EFB}"/>
    <dgm:cxn modelId="{A366BACD-3DC7-4E07-B70C-B8E91E0BEEAC}" type="presOf" srcId="{10BDF030-B6AC-41E0-A54C-E858AE466E23}" destId="{043EF137-6357-42E8-A610-B4CFDA3F2F48}" srcOrd="1" destOrd="0" presId="urn:microsoft.com/office/officeart/2005/8/layout/orgChart1"/>
    <dgm:cxn modelId="{1EE317D3-30EC-4AA1-AE8E-D096676CC8CE}" type="presOf" srcId="{6740EB43-343B-432E-90BA-963EB2C2F906}" destId="{C25360F2-7F69-4E9D-AB8F-612EA491A1E1}" srcOrd="1" destOrd="0" presId="urn:microsoft.com/office/officeart/2005/8/layout/orgChart1"/>
    <dgm:cxn modelId="{5E14E6CB-51A1-4815-96B4-8C5CA43FFA70}" type="presOf" srcId="{4252356E-C848-4539-B9D4-CE9589271A8C}" destId="{9E5EDDA8-1F8B-4084-B57D-1F4DAE7ADE02}" srcOrd="0" destOrd="0" presId="urn:microsoft.com/office/officeart/2005/8/layout/orgChart1"/>
    <dgm:cxn modelId="{B9A15706-32A4-488B-B79D-0F0B32B056E0}" srcId="{6740EB43-343B-432E-90BA-963EB2C2F906}" destId="{4252356E-C848-4539-B9D4-CE9589271A8C}" srcOrd="0" destOrd="0" parTransId="{CBC1A8AC-BF0D-41D9-B8AB-F96ED90AE26B}" sibTransId="{D880A7E6-119A-4C76-A925-A764FFA929BF}"/>
    <dgm:cxn modelId="{CDEEF1FC-36F2-46F9-87E4-BF46C7CCC89B}" type="presOf" srcId="{CBC1A8AC-BF0D-41D9-B8AB-F96ED90AE26B}" destId="{CB44772D-D189-4CEA-A662-D34A785637BB}" srcOrd="0" destOrd="0" presId="urn:microsoft.com/office/officeart/2005/8/layout/orgChart1"/>
    <dgm:cxn modelId="{E98E4C3A-E358-424C-B26D-341174F8CDA1}" type="presOf" srcId="{13805162-5964-43AF-AC88-E19952B762D3}" destId="{2C623AC7-B6F6-4F73-AA2B-622FDD709B15}" srcOrd="0" destOrd="0" presId="urn:microsoft.com/office/officeart/2005/8/layout/orgChart1"/>
    <dgm:cxn modelId="{CE9940CD-39F9-497E-8885-766681A28DC9}" type="presOf" srcId="{4252356E-C848-4539-B9D4-CE9589271A8C}" destId="{5AFBEF96-05F7-4DA3-8453-89B6DD57100F}" srcOrd="1" destOrd="0" presId="urn:microsoft.com/office/officeart/2005/8/layout/orgChart1"/>
    <dgm:cxn modelId="{9D7F3F82-076D-4839-9556-4E2A34804202}" type="presOf" srcId="{10BDF030-B6AC-41E0-A54C-E858AE466E23}" destId="{B895B413-7869-4B7D-8546-EDDCD2812CD3}" srcOrd="0" destOrd="0" presId="urn:microsoft.com/office/officeart/2005/8/layout/orgChart1"/>
    <dgm:cxn modelId="{431EFA58-10FB-463B-96F3-301878A7817E}" srcId="{119372EF-7C4B-43A3-849B-BBA669496D7C}" destId="{6740EB43-343B-432E-90BA-963EB2C2F906}" srcOrd="0" destOrd="0" parTransId="{2E224080-A66E-4EBC-B6AF-56B09A4A2ED1}" sibTransId="{8EB12A82-E715-45BE-9A1B-B5004E2EED4C}"/>
    <dgm:cxn modelId="{A4C88BE0-D6CA-4FF7-A921-9095EAC65E52}" type="presParOf" srcId="{27CFE8AB-6029-4295-BA18-9E77A6617A18}" destId="{2FBD7CFB-B4D0-4671-9202-263768E1277C}" srcOrd="0" destOrd="0" presId="urn:microsoft.com/office/officeart/2005/8/layout/orgChart1"/>
    <dgm:cxn modelId="{BB8E72BB-BECE-4EAA-9156-0FFF00F20B3F}" type="presParOf" srcId="{2FBD7CFB-B4D0-4671-9202-263768E1277C}" destId="{1DC4CF0B-8B7A-45A2-82FF-8EF4A6EEF50C}" srcOrd="0" destOrd="0" presId="urn:microsoft.com/office/officeart/2005/8/layout/orgChart1"/>
    <dgm:cxn modelId="{B7521768-6AD4-4C9B-849C-EC5E542B53A8}" type="presParOf" srcId="{1DC4CF0B-8B7A-45A2-82FF-8EF4A6EEF50C}" destId="{8C1F0C37-0582-4B77-8857-3FC8696A8D09}" srcOrd="0" destOrd="0" presId="urn:microsoft.com/office/officeart/2005/8/layout/orgChart1"/>
    <dgm:cxn modelId="{56F697A8-A555-41C7-83F5-E61B58C1F429}" type="presParOf" srcId="{1DC4CF0B-8B7A-45A2-82FF-8EF4A6EEF50C}" destId="{C25360F2-7F69-4E9D-AB8F-612EA491A1E1}" srcOrd="1" destOrd="0" presId="urn:microsoft.com/office/officeart/2005/8/layout/orgChart1"/>
    <dgm:cxn modelId="{34F74317-60C4-4D06-A60A-CF5C8F38C4A6}" type="presParOf" srcId="{2FBD7CFB-B4D0-4671-9202-263768E1277C}" destId="{EF841E86-A2CD-49C9-8686-84BA65F20515}" srcOrd="1" destOrd="0" presId="urn:microsoft.com/office/officeart/2005/8/layout/orgChart1"/>
    <dgm:cxn modelId="{31006401-2DEC-41A9-AEE9-7A7D0013E037}" type="presParOf" srcId="{EF841E86-A2CD-49C9-8686-84BA65F20515}" destId="{CB44772D-D189-4CEA-A662-D34A785637BB}" srcOrd="0" destOrd="0" presId="urn:microsoft.com/office/officeart/2005/8/layout/orgChart1"/>
    <dgm:cxn modelId="{C74082F0-A911-497F-A810-96C857B42066}" type="presParOf" srcId="{EF841E86-A2CD-49C9-8686-84BA65F20515}" destId="{DD98F969-8246-4FEA-B9BE-58073FDCC51E}" srcOrd="1" destOrd="0" presId="urn:microsoft.com/office/officeart/2005/8/layout/orgChart1"/>
    <dgm:cxn modelId="{B0C1414D-DF3D-4C54-9A83-053B58EFD16D}" type="presParOf" srcId="{DD98F969-8246-4FEA-B9BE-58073FDCC51E}" destId="{3E432F65-D498-4A21-B3BA-2041C9B30EAD}" srcOrd="0" destOrd="0" presId="urn:microsoft.com/office/officeart/2005/8/layout/orgChart1"/>
    <dgm:cxn modelId="{9FE0639B-FBDD-48F0-9899-F7F0672911BE}" type="presParOf" srcId="{3E432F65-D498-4A21-B3BA-2041C9B30EAD}" destId="{9E5EDDA8-1F8B-4084-B57D-1F4DAE7ADE02}" srcOrd="0" destOrd="0" presId="urn:microsoft.com/office/officeart/2005/8/layout/orgChart1"/>
    <dgm:cxn modelId="{D06A0E2D-EFEF-4F1E-9CA6-1AC33EF61591}" type="presParOf" srcId="{3E432F65-D498-4A21-B3BA-2041C9B30EAD}" destId="{5AFBEF96-05F7-4DA3-8453-89B6DD57100F}" srcOrd="1" destOrd="0" presId="urn:microsoft.com/office/officeart/2005/8/layout/orgChart1"/>
    <dgm:cxn modelId="{D45BE9EC-051E-4CEE-950E-99BCDABA17BF}" type="presParOf" srcId="{DD98F969-8246-4FEA-B9BE-58073FDCC51E}" destId="{DD3FA6FC-CB46-4C26-83AE-9E29E74E1E5D}" srcOrd="1" destOrd="0" presId="urn:microsoft.com/office/officeart/2005/8/layout/orgChart1"/>
    <dgm:cxn modelId="{EC8AEFE4-C4EE-4092-B6A2-69D791F2CEE3}" type="presParOf" srcId="{DD98F969-8246-4FEA-B9BE-58073FDCC51E}" destId="{F61C82D4-E3B2-4314-A89F-F0EBD25C9A49}" srcOrd="2" destOrd="0" presId="urn:microsoft.com/office/officeart/2005/8/layout/orgChart1"/>
    <dgm:cxn modelId="{D2F05D16-3518-4AED-B0E9-A4C77697F418}" type="presParOf" srcId="{EF841E86-A2CD-49C9-8686-84BA65F20515}" destId="{2C623AC7-B6F6-4F73-AA2B-622FDD709B15}" srcOrd="2" destOrd="0" presId="urn:microsoft.com/office/officeart/2005/8/layout/orgChart1"/>
    <dgm:cxn modelId="{33D7047D-C845-4ACA-8728-4B86F0A65517}" type="presParOf" srcId="{EF841E86-A2CD-49C9-8686-84BA65F20515}" destId="{9A4DDD2E-BF49-4A26-9722-B135F93CE61E}" srcOrd="3" destOrd="0" presId="urn:microsoft.com/office/officeart/2005/8/layout/orgChart1"/>
    <dgm:cxn modelId="{F7A63454-8395-4A8A-A0F4-08D840791170}" type="presParOf" srcId="{9A4DDD2E-BF49-4A26-9722-B135F93CE61E}" destId="{938CB96E-59B7-473A-B3F6-C5CC0F5F28F4}" srcOrd="0" destOrd="0" presId="urn:microsoft.com/office/officeart/2005/8/layout/orgChart1"/>
    <dgm:cxn modelId="{4B670C4E-A1A4-4026-AA38-AE16B78FB944}" type="presParOf" srcId="{938CB96E-59B7-473A-B3F6-C5CC0F5F28F4}" destId="{B895B413-7869-4B7D-8546-EDDCD2812CD3}" srcOrd="0" destOrd="0" presId="urn:microsoft.com/office/officeart/2005/8/layout/orgChart1"/>
    <dgm:cxn modelId="{188618D7-5133-4CFF-8282-77FDDBAA739C}" type="presParOf" srcId="{938CB96E-59B7-473A-B3F6-C5CC0F5F28F4}" destId="{043EF137-6357-42E8-A610-B4CFDA3F2F48}" srcOrd="1" destOrd="0" presId="urn:microsoft.com/office/officeart/2005/8/layout/orgChart1"/>
    <dgm:cxn modelId="{E1EA38AB-B297-4568-A3E3-EDF263864E9D}" type="presParOf" srcId="{9A4DDD2E-BF49-4A26-9722-B135F93CE61E}" destId="{67EF5467-7685-41CD-A2E4-670BF64B7B09}" srcOrd="1" destOrd="0" presId="urn:microsoft.com/office/officeart/2005/8/layout/orgChart1"/>
    <dgm:cxn modelId="{F2E7A4E6-880E-41DF-AE5D-D232B33B8F0A}" type="presParOf" srcId="{9A4DDD2E-BF49-4A26-9722-B135F93CE61E}" destId="{C8A851FF-4DC1-463F-AB92-7D96C5C0D969}" srcOrd="2" destOrd="0" presId="urn:microsoft.com/office/officeart/2005/8/layout/orgChart1"/>
    <dgm:cxn modelId="{3F76FDFA-6D75-42D6-82D4-3929D40E31E5}" type="presParOf" srcId="{2FBD7CFB-B4D0-4671-9202-263768E1277C}" destId="{ED0E2290-3C0B-406C-BE46-8F6D1AEFA5B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3C0F11-E42E-4068-8F63-74989214E81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5AF931E6-40F0-4B41-A5B3-78B97A3A009C}">
      <dgm:prSet custT="1"/>
      <dgm:spPr/>
      <dgm:t>
        <a:bodyPr/>
        <a:lstStyle/>
        <a:p>
          <a:pPr rtl="0"/>
          <a:r>
            <a:rPr lang="tr-TR" sz="4000" smtClean="0"/>
            <a:t>Kaynak gösterme</a:t>
          </a:r>
          <a:endParaRPr lang="tr-TR" sz="4000"/>
        </a:p>
      </dgm:t>
    </dgm:pt>
    <dgm:pt modelId="{2483D41B-EBEC-4226-8CCE-5A8553AF7673}" type="parTrans" cxnId="{B1640E91-0513-42EB-A169-D0EE72639A36}">
      <dgm:prSet/>
      <dgm:spPr/>
      <dgm:t>
        <a:bodyPr/>
        <a:lstStyle/>
        <a:p>
          <a:endParaRPr lang="tr-TR"/>
        </a:p>
      </dgm:t>
    </dgm:pt>
    <dgm:pt modelId="{E1A231DA-9B26-437D-B14D-A41AD485D44B}" type="sibTrans" cxnId="{B1640E91-0513-42EB-A169-D0EE72639A36}">
      <dgm:prSet/>
      <dgm:spPr/>
      <dgm:t>
        <a:bodyPr/>
        <a:lstStyle/>
        <a:p>
          <a:endParaRPr lang="tr-TR"/>
        </a:p>
      </dgm:t>
    </dgm:pt>
    <dgm:pt modelId="{DBBF9CC3-EB48-4B38-9B7F-7D82FC378B89}">
      <dgm:prSet custT="1"/>
      <dgm:spPr/>
      <dgm:t>
        <a:bodyPr/>
        <a:lstStyle/>
        <a:p>
          <a:pPr rtl="0"/>
          <a:r>
            <a:rPr lang="tr-TR" sz="4000" smtClean="0"/>
            <a:t>APA</a:t>
          </a:r>
          <a:endParaRPr lang="tr-TR" sz="4000"/>
        </a:p>
      </dgm:t>
    </dgm:pt>
    <dgm:pt modelId="{EFA73297-B157-4EA3-89DC-E7EC258630CB}" type="parTrans" cxnId="{7A6A8E8D-E5A2-40A7-BD43-C3D74507380F}">
      <dgm:prSet/>
      <dgm:spPr/>
      <dgm:t>
        <a:bodyPr/>
        <a:lstStyle/>
        <a:p>
          <a:endParaRPr lang="tr-TR" sz="4000"/>
        </a:p>
      </dgm:t>
    </dgm:pt>
    <dgm:pt modelId="{3971D8F4-8671-468E-BC2B-800B61B15E6B}" type="sibTrans" cxnId="{7A6A8E8D-E5A2-40A7-BD43-C3D74507380F}">
      <dgm:prSet/>
      <dgm:spPr/>
      <dgm:t>
        <a:bodyPr/>
        <a:lstStyle/>
        <a:p>
          <a:endParaRPr lang="tr-TR"/>
        </a:p>
      </dgm:t>
    </dgm:pt>
    <dgm:pt modelId="{4D29F557-C7ED-4F9C-B1A0-07010FD03F3C}">
      <dgm:prSet custT="1"/>
      <dgm:spPr/>
      <dgm:t>
        <a:bodyPr/>
        <a:lstStyle/>
        <a:p>
          <a:pPr rtl="0"/>
          <a:r>
            <a:rPr lang="tr-TR" sz="4000" smtClean="0"/>
            <a:t>MLA</a:t>
          </a:r>
          <a:endParaRPr lang="tr-TR" sz="4000"/>
        </a:p>
      </dgm:t>
    </dgm:pt>
    <dgm:pt modelId="{7A207D22-5D38-4734-8995-BB4BB12D708D}" type="parTrans" cxnId="{6E22BA7A-D3D4-4A92-88C9-14BA1C006320}">
      <dgm:prSet/>
      <dgm:spPr/>
      <dgm:t>
        <a:bodyPr/>
        <a:lstStyle/>
        <a:p>
          <a:endParaRPr lang="tr-TR" sz="4000"/>
        </a:p>
      </dgm:t>
    </dgm:pt>
    <dgm:pt modelId="{24647825-10EE-4EFF-9945-29077E312141}" type="sibTrans" cxnId="{6E22BA7A-D3D4-4A92-88C9-14BA1C006320}">
      <dgm:prSet/>
      <dgm:spPr/>
      <dgm:t>
        <a:bodyPr/>
        <a:lstStyle/>
        <a:p>
          <a:endParaRPr lang="tr-TR"/>
        </a:p>
      </dgm:t>
    </dgm:pt>
    <dgm:pt modelId="{252A2DB5-0B7E-488F-BE90-11B15767EA78}" type="pres">
      <dgm:prSet presAssocID="{FF3C0F11-E42E-4068-8F63-74989214E8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475AD87-BE59-48CE-BE98-3843A44ECEB1}" type="pres">
      <dgm:prSet presAssocID="{5AF931E6-40F0-4B41-A5B3-78B97A3A009C}" presName="hierRoot1" presStyleCnt="0">
        <dgm:presLayoutVars>
          <dgm:hierBranch val="init"/>
        </dgm:presLayoutVars>
      </dgm:prSet>
      <dgm:spPr/>
    </dgm:pt>
    <dgm:pt modelId="{16FED301-256A-4B69-895D-7FD97B17A26F}" type="pres">
      <dgm:prSet presAssocID="{5AF931E6-40F0-4B41-A5B3-78B97A3A009C}" presName="rootComposite1" presStyleCnt="0"/>
      <dgm:spPr/>
    </dgm:pt>
    <dgm:pt modelId="{54E96157-0FF2-4CC5-A75B-53F73300CEA3}" type="pres">
      <dgm:prSet presAssocID="{5AF931E6-40F0-4B41-A5B3-78B97A3A009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A8FFAB-60F4-4FCE-9521-CC5BC3844F2B}" type="pres">
      <dgm:prSet presAssocID="{5AF931E6-40F0-4B41-A5B3-78B97A3A009C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EC0F97F-D2B2-4B20-ADDE-821B47F3DA98}" type="pres">
      <dgm:prSet presAssocID="{5AF931E6-40F0-4B41-A5B3-78B97A3A009C}" presName="hierChild2" presStyleCnt="0"/>
      <dgm:spPr/>
    </dgm:pt>
    <dgm:pt modelId="{A55A6A41-1EE9-411D-901B-6DD06EE90666}" type="pres">
      <dgm:prSet presAssocID="{EFA73297-B157-4EA3-89DC-E7EC258630CB}" presName="Name37" presStyleLbl="parChTrans1D2" presStyleIdx="0" presStyleCnt="2"/>
      <dgm:spPr/>
      <dgm:t>
        <a:bodyPr/>
        <a:lstStyle/>
        <a:p>
          <a:endParaRPr lang="tr-TR"/>
        </a:p>
      </dgm:t>
    </dgm:pt>
    <dgm:pt modelId="{16561F1E-5E62-4E1E-BF89-85473429BD89}" type="pres">
      <dgm:prSet presAssocID="{DBBF9CC3-EB48-4B38-9B7F-7D82FC378B89}" presName="hierRoot2" presStyleCnt="0">
        <dgm:presLayoutVars>
          <dgm:hierBranch val="init"/>
        </dgm:presLayoutVars>
      </dgm:prSet>
      <dgm:spPr/>
    </dgm:pt>
    <dgm:pt modelId="{E26AC679-37C6-4CDD-8B9C-0E2D0E3FFF3F}" type="pres">
      <dgm:prSet presAssocID="{DBBF9CC3-EB48-4B38-9B7F-7D82FC378B89}" presName="rootComposite" presStyleCnt="0"/>
      <dgm:spPr/>
    </dgm:pt>
    <dgm:pt modelId="{35899B24-3FD6-43C0-9043-2C226C00309A}" type="pres">
      <dgm:prSet presAssocID="{DBBF9CC3-EB48-4B38-9B7F-7D82FC378B89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EEED90-6384-4988-8965-34EA724D9A33}" type="pres">
      <dgm:prSet presAssocID="{DBBF9CC3-EB48-4B38-9B7F-7D82FC378B89}" presName="rootConnector" presStyleLbl="node2" presStyleIdx="0" presStyleCnt="2"/>
      <dgm:spPr/>
      <dgm:t>
        <a:bodyPr/>
        <a:lstStyle/>
        <a:p>
          <a:endParaRPr lang="tr-TR"/>
        </a:p>
      </dgm:t>
    </dgm:pt>
    <dgm:pt modelId="{A9C8E9E3-9ED2-4F49-BDEC-0E4EFF0D5E07}" type="pres">
      <dgm:prSet presAssocID="{DBBF9CC3-EB48-4B38-9B7F-7D82FC378B89}" presName="hierChild4" presStyleCnt="0"/>
      <dgm:spPr/>
    </dgm:pt>
    <dgm:pt modelId="{536D712A-A2BF-4CD0-853D-80B1C632883A}" type="pres">
      <dgm:prSet presAssocID="{DBBF9CC3-EB48-4B38-9B7F-7D82FC378B89}" presName="hierChild5" presStyleCnt="0"/>
      <dgm:spPr/>
    </dgm:pt>
    <dgm:pt modelId="{BB9FE1DB-5E99-4D34-96C3-196E7E5DBFB6}" type="pres">
      <dgm:prSet presAssocID="{7A207D22-5D38-4734-8995-BB4BB12D708D}" presName="Name37" presStyleLbl="parChTrans1D2" presStyleIdx="1" presStyleCnt="2"/>
      <dgm:spPr/>
      <dgm:t>
        <a:bodyPr/>
        <a:lstStyle/>
        <a:p>
          <a:endParaRPr lang="tr-TR"/>
        </a:p>
      </dgm:t>
    </dgm:pt>
    <dgm:pt modelId="{0FDB2BAB-5FA0-42F4-9064-8C06317767B2}" type="pres">
      <dgm:prSet presAssocID="{4D29F557-C7ED-4F9C-B1A0-07010FD03F3C}" presName="hierRoot2" presStyleCnt="0">
        <dgm:presLayoutVars>
          <dgm:hierBranch val="init"/>
        </dgm:presLayoutVars>
      </dgm:prSet>
      <dgm:spPr/>
    </dgm:pt>
    <dgm:pt modelId="{84C15411-3318-4B49-B904-A56563FC69A2}" type="pres">
      <dgm:prSet presAssocID="{4D29F557-C7ED-4F9C-B1A0-07010FD03F3C}" presName="rootComposite" presStyleCnt="0"/>
      <dgm:spPr/>
    </dgm:pt>
    <dgm:pt modelId="{E8A82910-CE46-4FC5-B1B7-D44568DEAF67}" type="pres">
      <dgm:prSet presAssocID="{4D29F557-C7ED-4F9C-B1A0-07010FD03F3C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BC98A7C-053F-4798-A17E-8550DD5516B0}" type="pres">
      <dgm:prSet presAssocID="{4D29F557-C7ED-4F9C-B1A0-07010FD03F3C}" presName="rootConnector" presStyleLbl="node2" presStyleIdx="1" presStyleCnt="2"/>
      <dgm:spPr/>
      <dgm:t>
        <a:bodyPr/>
        <a:lstStyle/>
        <a:p>
          <a:endParaRPr lang="tr-TR"/>
        </a:p>
      </dgm:t>
    </dgm:pt>
    <dgm:pt modelId="{E0C25859-6096-4A0E-9C77-9F72AA83C433}" type="pres">
      <dgm:prSet presAssocID="{4D29F557-C7ED-4F9C-B1A0-07010FD03F3C}" presName="hierChild4" presStyleCnt="0"/>
      <dgm:spPr/>
    </dgm:pt>
    <dgm:pt modelId="{1190923F-155F-4587-9B21-F9C5E3CF0E53}" type="pres">
      <dgm:prSet presAssocID="{4D29F557-C7ED-4F9C-B1A0-07010FD03F3C}" presName="hierChild5" presStyleCnt="0"/>
      <dgm:spPr/>
    </dgm:pt>
    <dgm:pt modelId="{A27BB02D-BB93-451E-B2E6-5DE54F873552}" type="pres">
      <dgm:prSet presAssocID="{5AF931E6-40F0-4B41-A5B3-78B97A3A009C}" presName="hierChild3" presStyleCnt="0"/>
      <dgm:spPr/>
    </dgm:pt>
  </dgm:ptLst>
  <dgm:cxnLst>
    <dgm:cxn modelId="{A22EE4EB-6719-4BFC-A0B5-EE58C98E50D7}" type="presOf" srcId="{4D29F557-C7ED-4F9C-B1A0-07010FD03F3C}" destId="{E8A82910-CE46-4FC5-B1B7-D44568DEAF67}" srcOrd="0" destOrd="0" presId="urn:microsoft.com/office/officeart/2005/8/layout/orgChart1"/>
    <dgm:cxn modelId="{2BFC9394-2C0C-4D02-A5D9-BACA6AD3358F}" type="presOf" srcId="{4D29F557-C7ED-4F9C-B1A0-07010FD03F3C}" destId="{CBC98A7C-053F-4798-A17E-8550DD5516B0}" srcOrd="1" destOrd="0" presId="urn:microsoft.com/office/officeart/2005/8/layout/orgChart1"/>
    <dgm:cxn modelId="{B1640E91-0513-42EB-A169-D0EE72639A36}" srcId="{FF3C0F11-E42E-4068-8F63-74989214E819}" destId="{5AF931E6-40F0-4B41-A5B3-78B97A3A009C}" srcOrd="0" destOrd="0" parTransId="{2483D41B-EBEC-4226-8CCE-5A8553AF7673}" sibTransId="{E1A231DA-9B26-437D-B14D-A41AD485D44B}"/>
    <dgm:cxn modelId="{B65E5669-303B-4BDE-A96B-104CADF32CDF}" type="presOf" srcId="{FF3C0F11-E42E-4068-8F63-74989214E819}" destId="{252A2DB5-0B7E-488F-BE90-11B15767EA78}" srcOrd="0" destOrd="0" presId="urn:microsoft.com/office/officeart/2005/8/layout/orgChart1"/>
    <dgm:cxn modelId="{1375AC81-38D1-408D-8F51-B86355D8FA9D}" type="presOf" srcId="{7A207D22-5D38-4734-8995-BB4BB12D708D}" destId="{BB9FE1DB-5E99-4D34-96C3-196E7E5DBFB6}" srcOrd="0" destOrd="0" presId="urn:microsoft.com/office/officeart/2005/8/layout/orgChart1"/>
    <dgm:cxn modelId="{AFDC293E-E684-415C-89F5-50A2031299F7}" type="presOf" srcId="{5AF931E6-40F0-4B41-A5B3-78B97A3A009C}" destId="{54E96157-0FF2-4CC5-A75B-53F73300CEA3}" srcOrd="0" destOrd="0" presId="urn:microsoft.com/office/officeart/2005/8/layout/orgChart1"/>
    <dgm:cxn modelId="{D5CC1431-CF0F-4662-AC4C-B51AC5D7F0A5}" type="presOf" srcId="{EFA73297-B157-4EA3-89DC-E7EC258630CB}" destId="{A55A6A41-1EE9-411D-901B-6DD06EE90666}" srcOrd="0" destOrd="0" presId="urn:microsoft.com/office/officeart/2005/8/layout/orgChart1"/>
    <dgm:cxn modelId="{5411B2FD-F75E-4162-9AF2-99A89243CF55}" type="presOf" srcId="{DBBF9CC3-EB48-4B38-9B7F-7D82FC378B89}" destId="{5CEEED90-6384-4988-8965-34EA724D9A33}" srcOrd="1" destOrd="0" presId="urn:microsoft.com/office/officeart/2005/8/layout/orgChart1"/>
    <dgm:cxn modelId="{5230DEA9-2F9C-41A8-9583-5FFFF12C83FD}" type="presOf" srcId="{DBBF9CC3-EB48-4B38-9B7F-7D82FC378B89}" destId="{35899B24-3FD6-43C0-9043-2C226C00309A}" srcOrd="0" destOrd="0" presId="urn:microsoft.com/office/officeart/2005/8/layout/orgChart1"/>
    <dgm:cxn modelId="{7A6A8E8D-E5A2-40A7-BD43-C3D74507380F}" srcId="{5AF931E6-40F0-4B41-A5B3-78B97A3A009C}" destId="{DBBF9CC3-EB48-4B38-9B7F-7D82FC378B89}" srcOrd="0" destOrd="0" parTransId="{EFA73297-B157-4EA3-89DC-E7EC258630CB}" sibTransId="{3971D8F4-8671-468E-BC2B-800B61B15E6B}"/>
    <dgm:cxn modelId="{6E22BA7A-D3D4-4A92-88C9-14BA1C006320}" srcId="{5AF931E6-40F0-4B41-A5B3-78B97A3A009C}" destId="{4D29F557-C7ED-4F9C-B1A0-07010FD03F3C}" srcOrd="1" destOrd="0" parTransId="{7A207D22-5D38-4734-8995-BB4BB12D708D}" sibTransId="{24647825-10EE-4EFF-9945-29077E312141}"/>
    <dgm:cxn modelId="{9978E57E-E698-4464-8A6F-5CF76ED934E1}" type="presOf" srcId="{5AF931E6-40F0-4B41-A5B3-78B97A3A009C}" destId="{12A8FFAB-60F4-4FCE-9521-CC5BC3844F2B}" srcOrd="1" destOrd="0" presId="urn:microsoft.com/office/officeart/2005/8/layout/orgChart1"/>
    <dgm:cxn modelId="{17F0CA92-1748-4C5A-B933-566712150B11}" type="presParOf" srcId="{252A2DB5-0B7E-488F-BE90-11B15767EA78}" destId="{1475AD87-BE59-48CE-BE98-3843A44ECEB1}" srcOrd="0" destOrd="0" presId="urn:microsoft.com/office/officeart/2005/8/layout/orgChart1"/>
    <dgm:cxn modelId="{40219EB5-15F1-45A7-8E95-E3BF90ADEB42}" type="presParOf" srcId="{1475AD87-BE59-48CE-BE98-3843A44ECEB1}" destId="{16FED301-256A-4B69-895D-7FD97B17A26F}" srcOrd="0" destOrd="0" presId="urn:microsoft.com/office/officeart/2005/8/layout/orgChart1"/>
    <dgm:cxn modelId="{7B5F9A9F-DCC6-4C63-9599-73829EE3B51C}" type="presParOf" srcId="{16FED301-256A-4B69-895D-7FD97B17A26F}" destId="{54E96157-0FF2-4CC5-A75B-53F73300CEA3}" srcOrd="0" destOrd="0" presId="urn:microsoft.com/office/officeart/2005/8/layout/orgChart1"/>
    <dgm:cxn modelId="{CD0BA080-CA0A-4C3C-BDDE-08A53552C41E}" type="presParOf" srcId="{16FED301-256A-4B69-895D-7FD97B17A26F}" destId="{12A8FFAB-60F4-4FCE-9521-CC5BC3844F2B}" srcOrd="1" destOrd="0" presId="urn:microsoft.com/office/officeart/2005/8/layout/orgChart1"/>
    <dgm:cxn modelId="{9AD2D356-3529-4FA1-9C76-ED0EF94984EB}" type="presParOf" srcId="{1475AD87-BE59-48CE-BE98-3843A44ECEB1}" destId="{FEC0F97F-D2B2-4B20-ADDE-821B47F3DA98}" srcOrd="1" destOrd="0" presId="urn:microsoft.com/office/officeart/2005/8/layout/orgChart1"/>
    <dgm:cxn modelId="{509A5B7B-0299-4C08-A06C-A0340D265272}" type="presParOf" srcId="{FEC0F97F-D2B2-4B20-ADDE-821B47F3DA98}" destId="{A55A6A41-1EE9-411D-901B-6DD06EE90666}" srcOrd="0" destOrd="0" presId="urn:microsoft.com/office/officeart/2005/8/layout/orgChart1"/>
    <dgm:cxn modelId="{82D03C9F-B3DA-4626-8ED2-625B3B150A40}" type="presParOf" srcId="{FEC0F97F-D2B2-4B20-ADDE-821B47F3DA98}" destId="{16561F1E-5E62-4E1E-BF89-85473429BD89}" srcOrd="1" destOrd="0" presId="urn:microsoft.com/office/officeart/2005/8/layout/orgChart1"/>
    <dgm:cxn modelId="{B6446430-133E-45E1-A823-5B8FDA8A3145}" type="presParOf" srcId="{16561F1E-5E62-4E1E-BF89-85473429BD89}" destId="{E26AC679-37C6-4CDD-8B9C-0E2D0E3FFF3F}" srcOrd="0" destOrd="0" presId="urn:microsoft.com/office/officeart/2005/8/layout/orgChart1"/>
    <dgm:cxn modelId="{AD63379B-18E7-43A9-BE55-9AC3CBF7500B}" type="presParOf" srcId="{E26AC679-37C6-4CDD-8B9C-0E2D0E3FFF3F}" destId="{35899B24-3FD6-43C0-9043-2C226C00309A}" srcOrd="0" destOrd="0" presId="urn:microsoft.com/office/officeart/2005/8/layout/orgChart1"/>
    <dgm:cxn modelId="{21A3CAF7-633B-4872-8CBA-FCE98EC4D3E8}" type="presParOf" srcId="{E26AC679-37C6-4CDD-8B9C-0E2D0E3FFF3F}" destId="{5CEEED90-6384-4988-8965-34EA724D9A33}" srcOrd="1" destOrd="0" presId="urn:microsoft.com/office/officeart/2005/8/layout/orgChart1"/>
    <dgm:cxn modelId="{FF8EA8A7-A706-4193-B991-C7434636F9AB}" type="presParOf" srcId="{16561F1E-5E62-4E1E-BF89-85473429BD89}" destId="{A9C8E9E3-9ED2-4F49-BDEC-0E4EFF0D5E07}" srcOrd="1" destOrd="0" presId="urn:microsoft.com/office/officeart/2005/8/layout/orgChart1"/>
    <dgm:cxn modelId="{DD006635-FBC5-40F4-9C96-65984FA42841}" type="presParOf" srcId="{16561F1E-5E62-4E1E-BF89-85473429BD89}" destId="{536D712A-A2BF-4CD0-853D-80B1C632883A}" srcOrd="2" destOrd="0" presId="urn:microsoft.com/office/officeart/2005/8/layout/orgChart1"/>
    <dgm:cxn modelId="{90F12C72-D269-4D50-BD31-7E45EEC62269}" type="presParOf" srcId="{FEC0F97F-D2B2-4B20-ADDE-821B47F3DA98}" destId="{BB9FE1DB-5E99-4D34-96C3-196E7E5DBFB6}" srcOrd="2" destOrd="0" presId="urn:microsoft.com/office/officeart/2005/8/layout/orgChart1"/>
    <dgm:cxn modelId="{7EA31986-04A0-4CCF-82C3-4893CE3F9BE5}" type="presParOf" srcId="{FEC0F97F-D2B2-4B20-ADDE-821B47F3DA98}" destId="{0FDB2BAB-5FA0-42F4-9064-8C06317767B2}" srcOrd="3" destOrd="0" presId="urn:microsoft.com/office/officeart/2005/8/layout/orgChart1"/>
    <dgm:cxn modelId="{BFD4AB81-21E0-429C-B9C4-83A458C873C6}" type="presParOf" srcId="{0FDB2BAB-5FA0-42F4-9064-8C06317767B2}" destId="{84C15411-3318-4B49-B904-A56563FC69A2}" srcOrd="0" destOrd="0" presId="urn:microsoft.com/office/officeart/2005/8/layout/orgChart1"/>
    <dgm:cxn modelId="{724CBD56-4C94-4917-9B61-E4CAB5BF67F8}" type="presParOf" srcId="{84C15411-3318-4B49-B904-A56563FC69A2}" destId="{E8A82910-CE46-4FC5-B1B7-D44568DEAF67}" srcOrd="0" destOrd="0" presId="urn:microsoft.com/office/officeart/2005/8/layout/orgChart1"/>
    <dgm:cxn modelId="{57E98F41-EF29-4A91-9271-3086378E743A}" type="presParOf" srcId="{84C15411-3318-4B49-B904-A56563FC69A2}" destId="{CBC98A7C-053F-4798-A17E-8550DD5516B0}" srcOrd="1" destOrd="0" presId="urn:microsoft.com/office/officeart/2005/8/layout/orgChart1"/>
    <dgm:cxn modelId="{022C35D6-9735-4EC4-8AE6-C083129C0B94}" type="presParOf" srcId="{0FDB2BAB-5FA0-42F4-9064-8C06317767B2}" destId="{E0C25859-6096-4A0E-9C77-9F72AA83C433}" srcOrd="1" destOrd="0" presId="urn:microsoft.com/office/officeart/2005/8/layout/orgChart1"/>
    <dgm:cxn modelId="{E8722EB3-DC38-441D-AAFA-3B41A8E53E84}" type="presParOf" srcId="{0FDB2BAB-5FA0-42F4-9064-8C06317767B2}" destId="{1190923F-155F-4587-9B21-F9C5E3CF0E53}" srcOrd="2" destOrd="0" presId="urn:microsoft.com/office/officeart/2005/8/layout/orgChart1"/>
    <dgm:cxn modelId="{EAD14180-CC14-4315-AB24-BC271CC44A1D}" type="presParOf" srcId="{1475AD87-BE59-48CE-BE98-3843A44ECEB1}" destId="{A27BB02D-BB93-451E-B2E6-5DE54F87355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nstantia" panose="02030602050306030303" pitchFamily="18" charset="0"/>
              </a:rPr>
              <a:t>ANT332 FİZİK ANTROPOLOJİDE ARAŞTIRMA YÖNTEM VE TEKNİKLERİ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>
                <a:latin typeface="Constantia" panose="02030602050306030303" pitchFamily="18" charset="0"/>
              </a:rPr>
              <a:t>Prof</a:t>
            </a:r>
            <a:r>
              <a:rPr lang="en-AU" dirty="0" err="1" smtClean="0">
                <a:latin typeface="Constantia" panose="02030602050306030303" pitchFamily="18" charset="0"/>
              </a:rPr>
              <a:t>.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en-AU" dirty="0" err="1" smtClean="0">
                <a:latin typeface="Constantia" panose="02030602050306030303" pitchFamily="18" charset="0"/>
              </a:rPr>
              <a:t>Dr</a:t>
            </a:r>
            <a:r>
              <a:rPr lang="en-AU" dirty="0" err="1">
                <a:latin typeface="Constantia" panose="02030602050306030303" pitchFamily="18" charset="0"/>
              </a:rPr>
              <a:t>.</a:t>
            </a:r>
            <a:r>
              <a:rPr lang="en-AU" dirty="0">
                <a:latin typeface="Constantia" panose="02030602050306030303" pitchFamily="18" charset="0"/>
              </a:rPr>
              <a:t> Başak KOCA ÖZER</a:t>
            </a:r>
            <a:endParaRPr lang="tr-TR" dirty="0">
              <a:latin typeface="Constantia" panose="02030602050306030303" pitchFamily="18" charset="0"/>
            </a:endParaRPr>
          </a:p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03848" y="494116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latin typeface="Constantia" panose="02030602050306030303" pitchFamily="18" charset="0"/>
              </a:rPr>
              <a:t>XII. </a:t>
            </a:r>
            <a:r>
              <a:rPr lang="tr-TR" sz="2800" dirty="0" smtClean="0">
                <a:latin typeface="Constantia" panose="02030602050306030303" pitchFamily="18" charset="0"/>
              </a:rPr>
              <a:t>HAFTA</a:t>
            </a:r>
            <a:endParaRPr lang="tr-TR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96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Genel yazım kuralları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3958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554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Genel yazım kuralları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28587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4370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Genel yazım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Sayılar</a:t>
            </a:r>
          </a:p>
          <a:p>
            <a:r>
              <a:rPr lang="tr-TR" dirty="0" smtClean="0"/>
              <a:t>Matematiksel ve istatistiksel gösterim</a:t>
            </a:r>
          </a:p>
          <a:p>
            <a:r>
              <a:rPr lang="tr-TR" dirty="0" smtClean="0"/>
              <a:t>Boşluklar, hizalama ve noktalama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6745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Genel yazım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Tablolar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8915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Genel yazım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Şekiller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2364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Genel yazım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Resimler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939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Genel yazım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Dipnotlar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5206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Genel yazım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1346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Genel yazım kuralları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2687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002485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83</Words>
  <Application>Microsoft Office PowerPoint</Application>
  <PresentationFormat>Ekran Gösterisi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Constantia</vt:lpstr>
      <vt:lpstr>Ofis Teması</vt:lpstr>
      <vt:lpstr>ANT332 FİZİK ANTROPOLOJİDE ARAŞTIRMA YÖNTEM VE TEKNİKLERİ</vt:lpstr>
      <vt:lpstr>Genel yazım kuralları</vt:lpstr>
      <vt:lpstr>Genel yazım kuralları</vt:lpstr>
      <vt:lpstr>Genel yazım kuralları</vt:lpstr>
      <vt:lpstr>Genel yazım kuralları</vt:lpstr>
      <vt:lpstr>Genel yazım kuralları</vt:lpstr>
      <vt:lpstr>Genel yazım kuralları</vt:lpstr>
      <vt:lpstr>Genel yazım kuralları</vt:lpstr>
      <vt:lpstr>Genel yazım kuralları</vt:lpstr>
      <vt:lpstr>Genel yazım kuralları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ANT332 FİZİK ANTROPOLOJİDE ARAŞTIRMA YÖNTEM VE TEKNİKLERİ</dc:title>
  <dc:creator>basak koca ozer</dc:creator>
  <cp:lastModifiedBy>Başak</cp:lastModifiedBy>
  <cp:revision>6</cp:revision>
  <dcterms:created xsi:type="dcterms:W3CDTF">2017-11-15T09:57:08Z</dcterms:created>
  <dcterms:modified xsi:type="dcterms:W3CDTF">2020-02-07T09:42:56Z</dcterms:modified>
</cp:coreProperties>
</file>