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92258" y="684320"/>
            <a:ext cx="10318418" cy="4394988"/>
          </a:xfrm>
        </p:spPr>
        <p:txBody>
          <a:bodyPr/>
          <a:lstStyle/>
          <a:p>
            <a:r>
              <a:rPr lang="tr-TR" dirty="0" smtClean="0"/>
              <a:t>VI. 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YÜCELTME DİLİ</a:t>
            </a:r>
          </a:p>
          <a:p>
            <a:r>
              <a:rPr lang="ja-JP" altLang="en-US" dirty="0"/>
              <a:t>尊敬語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5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Yüceltme Dili</a:t>
            </a:r>
            <a:br>
              <a:rPr lang="tr-TR" dirty="0" smtClean="0"/>
            </a:br>
            <a:r>
              <a:rPr lang="ja-JP" altLang="en-US" dirty="0"/>
              <a:t>尊敬</a:t>
            </a:r>
            <a:r>
              <a:rPr lang="ja-JP" altLang="en-US" dirty="0" smtClean="0"/>
              <a:t>語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olan kişinin yüceltildiği anlatımlardır.</a:t>
            </a:r>
          </a:p>
          <a:p>
            <a:r>
              <a:rPr lang="tr-TR" dirty="0" smtClean="0"/>
              <a:t>Konuşucu ne kadar önemsese de, kendisi ya da kendisine yakın kişiler (anne, baba </a:t>
            </a:r>
            <a:r>
              <a:rPr lang="tr-TR" dirty="0"/>
              <a:t>gibi</a:t>
            </a:r>
            <a:r>
              <a:rPr lang="tr-TR" dirty="0" smtClean="0"/>
              <a:t>) için yüceltme dilini kullanmaz.</a:t>
            </a:r>
          </a:p>
          <a:p>
            <a:r>
              <a:rPr lang="tr-TR" dirty="0" smtClean="0"/>
              <a:t>Konuşmacı kendisi için </a:t>
            </a:r>
            <a:r>
              <a:rPr lang="tr-TR" dirty="0" err="1" smtClean="0"/>
              <a:t>yğceltme</a:t>
            </a:r>
            <a:r>
              <a:rPr lang="tr-TR" dirty="0" smtClean="0"/>
              <a:t> dili kullanırsa anlatım böbürlenme diline dönüşür.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54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Eylemlerde Yüceltme dili biçimi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Eylemlerde</a:t>
            </a:r>
            <a:r>
              <a:rPr lang="ja-JP" altLang="en-US" dirty="0" smtClean="0"/>
              <a:t> </a:t>
            </a:r>
            <a:r>
              <a:rPr lang="tr-TR" altLang="ja-JP" dirty="0" smtClean="0"/>
              <a:t>yüceltme dili biçimleri aşağıdaki şekilde oluşturulur:</a:t>
            </a:r>
          </a:p>
          <a:p>
            <a:pPr lvl="1"/>
            <a:r>
              <a:rPr lang="tr-TR" dirty="0" smtClean="0"/>
              <a:t>Özel eylemler </a:t>
            </a:r>
          </a:p>
          <a:p>
            <a:pPr lvl="1"/>
            <a:r>
              <a:rPr lang="ja-JP" altLang="en-US" dirty="0" smtClean="0"/>
              <a:t>お～になる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～なさる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～（ら）れる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5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eylemler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274619"/>
            <a:ext cx="10178322" cy="5135418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Söylemek 	</a:t>
            </a:r>
            <a:r>
              <a:rPr lang="ja-JP" altLang="en-US" dirty="0" smtClean="0"/>
              <a:t>いう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おっしゃる</a:t>
            </a:r>
            <a:endParaRPr lang="en-US" altLang="ja-JP" dirty="0" smtClean="0"/>
          </a:p>
          <a:p>
            <a:r>
              <a:rPr lang="tr-TR" altLang="ja-JP" dirty="0" smtClean="0"/>
              <a:t>Gitmek		</a:t>
            </a:r>
            <a:r>
              <a:rPr lang="ja-JP" altLang="en-US" dirty="0" smtClean="0"/>
              <a:t>行く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　いらっしゃる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</a:t>
            </a:r>
            <a:r>
              <a:rPr lang="tr-TR" altLang="ja-JP" dirty="0" smtClean="0"/>
              <a:t>	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おいっでになる</a:t>
            </a:r>
            <a:endParaRPr lang="en-US" altLang="ja-JP" dirty="0" smtClean="0"/>
          </a:p>
          <a:p>
            <a:r>
              <a:rPr lang="tr-TR" altLang="ja-JP" dirty="0" smtClean="0"/>
              <a:t>Bulunmak	</a:t>
            </a:r>
            <a:r>
              <a:rPr lang="ja-JP" altLang="en-US" dirty="0" smtClean="0"/>
              <a:t>いる</a:t>
            </a:r>
            <a:r>
              <a:rPr lang="en-US" altLang="ja-JP" dirty="0" smtClean="0"/>
              <a:t>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いらっしゃる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</a:t>
            </a:r>
            <a:r>
              <a:rPr lang="tr-TR" altLang="ja-JP" dirty="0" smtClean="0"/>
              <a:t>		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おいでになる</a:t>
            </a:r>
            <a:endParaRPr lang="en-US" altLang="ja-JP" dirty="0" smtClean="0"/>
          </a:p>
          <a:p>
            <a:r>
              <a:rPr lang="tr-TR" altLang="ja-JP" dirty="0" smtClean="0"/>
              <a:t>Hoşuna gitmek	</a:t>
            </a:r>
            <a:r>
              <a:rPr lang="ja-JP" altLang="en-US" dirty="0" smtClean="0"/>
              <a:t>気</a:t>
            </a:r>
            <a:r>
              <a:rPr lang="ja-JP" altLang="en-US" dirty="0"/>
              <a:t>に入</a:t>
            </a:r>
            <a:r>
              <a:rPr lang="ja-JP" altLang="en-US" dirty="0" smtClean="0"/>
              <a:t>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	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お気に召す</a:t>
            </a:r>
            <a:endParaRPr lang="en-US" altLang="ja-JP" dirty="0" smtClean="0"/>
          </a:p>
          <a:p>
            <a:r>
              <a:rPr lang="tr-TR" altLang="ja-JP" dirty="0" smtClean="0"/>
              <a:t>Vermek		</a:t>
            </a:r>
            <a:r>
              <a:rPr lang="ja-JP" altLang="en-US" dirty="0" smtClean="0"/>
              <a:t>くれる</a:t>
            </a:r>
            <a:r>
              <a:rPr lang="en-US" altLang="ja-JP" dirty="0" smtClean="0"/>
              <a:t>		</a:t>
            </a:r>
            <a:r>
              <a:rPr lang="tr-TR" altLang="ja-JP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くださる</a:t>
            </a:r>
            <a:endParaRPr lang="en-US" altLang="ja-JP" dirty="0" smtClean="0"/>
          </a:p>
          <a:p>
            <a:r>
              <a:rPr lang="tr-TR" altLang="ja-JP" dirty="0" smtClean="0"/>
              <a:t>Gelmek		</a:t>
            </a:r>
            <a:r>
              <a:rPr lang="ja-JP" altLang="en-US" dirty="0" smtClean="0"/>
              <a:t>来る</a:t>
            </a:r>
            <a:r>
              <a:rPr lang="en-US" altLang="ja-JP" dirty="0" smtClean="0"/>
              <a:t>		</a:t>
            </a:r>
            <a:r>
              <a:rPr lang="tr-TR" altLang="ja-JP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いらっしゃる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</a:t>
            </a:r>
            <a:r>
              <a:rPr lang="tr-TR" altLang="ja-JP" dirty="0"/>
              <a:t> </a:t>
            </a:r>
            <a:r>
              <a:rPr lang="tr-TR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おいでになる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	</a:t>
            </a:r>
            <a:r>
              <a:rPr lang="tr-TR" altLang="ja-JP" dirty="0" smtClean="0"/>
              <a:t>		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見える</a:t>
            </a:r>
            <a:r>
              <a:rPr lang="tr-TR" altLang="ja-JP" dirty="0" smtClean="0"/>
              <a:t>/ </a:t>
            </a:r>
            <a:r>
              <a:rPr lang="ja-JP" altLang="en-US" dirty="0" smtClean="0"/>
              <a:t>お見えになる</a:t>
            </a:r>
            <a:endParaRPr lang="en-US" altLang="ja-JP" dirty="0" smtClean="0"/>
          </a:p>
          <a:p>
            <a:r>
              <a:rPr lang="tr-TR" altLang="ja-JP" dirty="0" smtClean="0"/>
              <a:t>Ölmek		</a:t>
            </a:r>
            <a:r>
              <a:rPr lang="ja-JP" altLang="en-US" dirty="0" smtClean="0"/>
              <a:t>死ぬ</a:t>
            </a:r>
            <a:r>
              <a:rPr lang="en-US" altLang="ja-JP" dirty="0" smtClean="0"/>
              <a:t>		</a:t>
            </a:r>
            <a:r>
              <a:rPr lang="tr-TR" altLang="ja-JP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お亡くなりになる</a:t>
            </a:r>
            <a:r>
              <a:rPr lang="en-US" altLang="ja-JP" dirty="0" smtClean="0"/>
              <a:t>/</a:t>
            </a:r>
            <a:r>
              <a:rPr lang="ja-JP" altLang="en-US" dirty="0" smtClean="0"/>
              <a:t>かくれる</a:t>
            </a:r>
            <a:r>
              <a:rPr lang="en-US" altLang="ja-JP" dirty="0" smtClean="0"/>
              <a:t>	</a:t>
            </a:r>
          </a:p>
          <a:p>
            <a:r>
              <a:rPr lang="tr-TR" altLang="ja-JP" dirty="0" smtClean="0"/>
              <a:t>Bilmek/ Anlamak	</a:t>
            </a:r>
            <a:r>
              <a:rPr lang="ja-JP" altLang="en-US" dirty="0" smtClean="0"/>
              <a:t>知っている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ご存知</a:t>
            </a:r>
            <a:endParaRPr lang="en-US" altLang="ja-JP" dirty="0" smtClean="0"/>
          </a:p>
          <a:p>
            <a:r>
              <a:rPr lang="tr-TR" altLang="ja-JP" dirty="0" smtClean="0"/>
              <a:t>Görmek	</a:t>
            </a:r>
            <a:r>
              <a:rPr lang="ja-JP" altLang="en-US" dirty="0" smtClean="0"/>
              <a:t>見る</a:t>
            </a:r>
            <a:r>
              <a:rPr lang="en-US" altLang="ja-JP" dirty="0" smtClean="0"/>
              <a:t>		</a:t>
            </a:r>
            <a:r>
              <a:rPr lang="tr-TR" altLang="ja-JP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ご覧になる</a:t>
            </a:r>
            <a:endParaRPr lang="en-US" altLang="ja-JP" dirty="0" smtClean="0"/>
          </a:p>
          <a:p>
            <a:r>
              <a:rPr lang="tr-TR" altLang="ja-JP" dirty="0" smtClean="0"/>
              <a:t>Yapmak		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なさる</a:t>
            </a:r>
            <a:r>
              <a:rPr lang="en-US" altLang="ja-JP" dirty="0" smtClean="0"/>
              <a:t>		</a:t>
            </a:r>
          </a:p>
          <a:p>
            <a:r>
              <a:rPr lang="tr-TR" altLang="ja-JP" dirty="0" smtClean="0"/>
              <a:t>Yemek-İçmek	</a:t>
            </a:r>
            <a:r>
              <a:rPr lang="ja-JP" altLang="en-US" dirty="0" smtClean="0"/>
              <a:t>食べる</a:t>
            </a:r>
            <a:r>
              <a:rPr lang="en-US" altLang="ja-JP" dirty="0" smtClean="0"/>
              <a:t>/</a:t>
            </a:r>
            <a:r>
              <a:rPr lang="ja-JP" altLang="en-US" dirty="0" smtClean="0"/>
              <a:t>飲む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召し上がる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14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お～になる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書</a:t>
            </a:r>
            <a:r>
              <a:rPr lang="ja-JP" altLang="en-US" dirty="0" smtClean="0"/>
              <a:t>く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お書きになる</a:t>
            </a:r>
            <a:endParaRPr lang="en-US" altLang="ja-JP" dirty="0" smtClean="0"/>
          </a:p>
          <a:p>
            <a:r>
              <a:rPr lang="ja-JP" altLang="en-US" dirty="0"/>
              <a:t>読</a:t>
            </a:r>
            <a:r>
              <a:rPr lang="ja-JP" altLang="en-US" dirty="0" smtClean="0"/>
              <a:t>む</a:t>
            </a:r>
            <a:r>
              <a:rPr lang="en-US" altLang="ja-JP" dirty="0" smtClean="0"/>
              <a:t>	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お読みになる</a:t>
            </a:r>
            <a:endParaRPr lang="en-US" altLang="ja-JP" dirty="0" smtClean="0"/>
          </a:p>
          <a:p>
            <a:r>
              <a:rPr lang="ja-JP" altLang="en-US" dirty="0"/>
              <a:t>見</a:t>
            </a:r>
            <a:r>
              <a:rPr lang="ja-JP" altLang="en-US" dirty="0" smtClean="0"/>
              <a:t>せる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お見せになる</a:t>
            </a:r>
            <a:endParaRPr lang="en-US" altLang="ja-JP" dirty="0" smtClean="0"/>
          </a:p>
          <a:p>
            <a:r>
              <a:rPr lang="ja-JP" altLang="en-US" dirty="0"/>
              <a:t>尋</a:t>
            </a:r>
            <a:r>
              <a:rPr lang="ja-JP" altLang="en-US" dirty="0" smtClean="0"/>
              <a:t>ねる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お尋ねになる</a:t>
            </a:r>
            <a:endParaRPr lang="en-US" altLang="ja-JP" dirty="0" smtClean="0"/>
          </a:p>
          <a:p>
            <a:r>
              <a:rPr lang="ja-JP" altLang="en-US" dirty="0"/>
              <a:t>訪</a:t>
            </a:r>
            <a:r>
              <a:rPr lang="ja-JP" altLang="en-US" dirty="0" smtClean="0"/>
              <a:t>ねる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お訪ねになる</a:t>
            </a:r>
            <a:endParaRPr lang="en-US" altLang="ja-JP" dirty="0" smtClean="0"/>
          </a:p>
          <a:p>
            <a:r>
              <a:rPr lang="ja-JP" altLang="en-US" dirty="0"/>
              <a:t>聞</a:t>
            </a:r>
            <a:r>
              <a:rPr lang="ja-JP" altLang="en-US" dirty="0" smtClean="0"/>
              <a:t>く</a:t>
            </a:r>
            <a:r>
              <a:rPr lang="en-US" altLang="ja-JP" dirty="0" smtClean="0"/>
              <a:t>	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お聞きになる</a:t>
            </a:r>
            <a:r>
              <a:rPr lang="en-US" altLang="ja-JP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8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～なさる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研究　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研究なさる</a:t>
            </a:r>
            <a:endParaRPr lang="en-US" altLang="ja-JP" dirty="0" smtClean="0"/>
          </a:p>
          <a:p>
            <a:r>
              <a:rPr lang="ja-JP" altLang="en-US" dirty="0"/>
              <a:t>勉</a:t>
            </a:r>
            <a:r>
              <a:rPr lang="ja-JP" altLang="en-US" dirty="0" smtClean="0"/>
              <a:t>強　</a:t>
            </a:r>
            <a:r>
              <a:rPr lang="ja-JP" altLang="en-US" dirty="0"/>
              <a:t> 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勉強なさる</a:t>
            </a:r>
            <a:endParaRPr lang="en-US" altLang="ja-JP" dirty="0" smtClean="0"/>
          </a:p>
          <a:p>
            <a:r>
              <a:rPr lang="ja-JP" altLang="en-US" dirty="0"/>
              <a:t>訪</a:t>
            </a:r>
            <a:r>
              <a:rPr lang="ja-JP" altLang="en-US" dirty="0" smtClean="0"/>
              <a:t>問</a:t>
            </a:r>
            <a:r>
              <a:rPr lang="en-US" altLang="ja-JP" dirty="0"/>
              <a:t>	</a:t>
            </a:r>
            <a:r>
              <a:rPr lang="en-US" altLang="ja-JP" dirty="0" smtClean="0"/>
              <a:t>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訪問なさる</a:t>
            </a:r>
            <a:endParaRPr lang="en-US" altLang="ja-JP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94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～（ら）れる</a:t>
            </a:r>
            <a:r>
              <a:rPr lang="en-US" altLang="ja-JP" dirty="0" smtClean="0"/>
              <a:t>	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話す</a:t>
            </a:r>
            <a:r>
              <a:rPr lang="en-US" altLang="ja-JP" dirty="0" smtClean="0"/>
              <a:t>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	</a:t>
            </a:r>
            <a:r>
              <a:rPr lang="ja-JP" altLang="en-US" dirty="0" smtClean="0"/>
              <a:t>話される</a:t>
            </a:r>
            <a:endParaRPr lang="en-US" altLang="ja-JP" dirty="0" smtClean="0"/>
          </a:p>
          <a:p>
            <a:r>
              <a:rPr lang="ja-JP" altLang="en-US" dirty="0"/>
              <a:t>書</a:t>
            </a:r>
            <a:r>
              <a:rPr lang="ja-JP" altLang="en-US" dirty="0" smtClean="0"/>
              <a:t>く</a:t>
            </a:r>
            <a:r>
              <a:rPr lang="en-US" altLang="ja-JP" dirty="0" smtClean="0"/>
              <a:t>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	</a:t>
            </a:r>
            <a:r>
              <a:rPr lang="ja-JP" altLang="en-US" dirty="0"/>
              <a:t>書</a:t>
            </a:r>
            <a:r>
              <a:rPr lang="ja-JP" altLang="en-US" dirty="0" smtClean="0"/>
              <a:t>かれる</a:t>
            </a:r>
            <a:endParaRPr lang="en-US" altLang="ja-JP" dirty="0" smtClean="0"/>
          </a:p>
          <a:p>
            <a:r>
              <a:rPr lang="ja-JP" altLang="en-US" dirty="0"/>
              <a:t>問</a:t>
            </a:r>
            <a:r>
              <a:rPr lang="ja-JP" altLang="en-US" dirty="0" smtClean="0"/>
              <a:t>う</a:t>
            </a:r>
            <a:r>
              <a:rPr lang="en-US" altLang="ja-JP" dirty="0" smtClean="0"/>
              <a:t>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	</a:t>
            </a:r>
            <a:r>
              <a:rPr lang="ja-JP" altLang="en-US" dirty="0" smtClean="0"/>
              <a:t>問われる</a:t>
            </a:r>
            <a:endParaRPr lang="en-US" altLang="ja-JP" dirty="0" smtClean="0"/>
          </a:p>
          <a:p>
            <a:r>
              <a:rPr lang="ja-JP" altLang="en-US" dirty="0"/>
              <a:t>読</a:t>
            </a:r>
            <a:r>
              <a:rPr lang="ja-JP" altLang="en-US" dirty="0" smtClean="0"/>
              <a:t>む</a:t>
            </a:r>
            <a:r>
              <a:rPr lang="en-US" altLang="ja-JP" dirty="0" smtClean="0"/>
              <a:t>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	</a:t>
            </a:r>
            <a:r>
              <a:rPr lang="ja-JP" altLang="en-US" dirty="0" smtClean="0"/>
              <a:t>読まれる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59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SIKÇA YAPILAN YANLIŞLAR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父が言いました→父がおっしゃいました。　</a:t>
            </a:r>
            <a:r>
              <a:rPr lang="en-US" altLang="ja-JP" b="1" dirty="0" smtClean="0">
                <a:solidFill>
                  <a:srgbClr val="FF0000"/>
                </a:solidFill>
              </a:rPr>
              <a:t>X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この本は父が妻にくださいました。</a:t>
            </a:r>
            <a:r>
              <a:rPr lang="en-US" altLang="ja-JP" b="1" dirty="0">
                <a:solidFill>
                  <a:srgbClr val="FF0000"/>
                </a:solidFill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</a:rPr>
              <a:t>X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先生</a:t>
            </a:r>
            <a:r>
              <a:rPr lang="ja-JP" altLang="en-US" dirty="0" smtClean="0">
                <a:solidFill>
                  <a:schemeClr val="tx1"/>
                </a:solidFill>
              </a:rPr>
              <a:t>が申されました　</a:t>
            </a:r>
            <a:r>
              <a:rPr lang="en-US" altLang="ja-JP" b="1" dirty="0" smtClean="0">
                <a:solidFill>
                  <a:srgbClr val="FF0000"/>
                </a:solidFill>
              </a:rPr>
              <a:t>X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ご</a:t>
            </a:r>
            <a:r>
              <a:rPr lang="ja-JP" altLang="en-US" dirty="0">
                <a:solidFill>
                  <a:schemeClr val="tx1"/>
                </a:solidFill>
              </a:rPr>
              <a:t>飯</a:t>
            </a:r>
            <a:r>
              <a:rPr lang="ja-JP" altLang="en-US" dirty="0" smtClean="0">
                <a:solidFill>
                  <a:schemeClr val="tx1"/>
                </a:solidFill>
              </a:rPr>
              <a:t>をお召し上がりになられましたでしょうか。</a:t>
            </a:r>
            <a:r>
              <a:rPr lang="en-US" altLang="ja-JP" b="1" dirty="0" smtClean="0">
                <a:solidFill>
                  <a:srgbClr val="FF0000"/>
                </a:solidFill>
              </a:rPr>
              <a:t>X</a:t>
            </a:r>
            <a:endParaRPr lang="tr-TR" altLang="ja-JP" b="1" dirty="0" smtClean="0">
              <a:solidFill>
                <a:srgbClr val="FF0000"/>
              </a:solidFill>
            </a:endParaRPr>
          </a:p>
          <a:p>
            <a:endParaRPr lang="en-US" altLang="ja-JP" b="1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02932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552</TotalTime>
  <Words>125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メイリオ</vt:lpstr>
      <vt:lpstr>Arial</vt:lpstr>
      <vt:lpstr>Gill Sans MT</vt:lpstr>
      <vt:lpstr>Impact</vt:lpstr>
      <vt:lpstr>Badge</vt:lpstr>
      <vt:lpstr>VI. DERS</vt:lpstr>
      <vt:lpstr>Yüceltme Dili 尊敬語 </vt:lpstr>
      <vt:lpstr>Eylemlerde Yüceltme dili biçimi</vt:lpstr>
      <vt:lpstr>Özel eylemler </vt:lpstr>
      <vt:lpstr>お～になる </vt:lpstr>
      <vt:lpstr>～なさる</vt:lpstr>
      <vt:lpstr>～（ら）れる  </vt:lpstr>
      <vt:lpstr>SIKÇA YAPILAN YANLIŞLAR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VI. DERS</dc:title>
  <dc:creator>Windows Kullanıcısı</dc:creator>
  <cp:lastModifiedBy>Windows Kullanıcısı</cp:lastModifiedBy>
  <cp:revision>8</cp:revision>
  <dcterms:created xsi:type="dcterms:W3CDTF">2018-10-16T02:20:40Z</dcterms:created>
  <dcterms:modified xsi:type="dcterms:W3CDTF">2019-01-17T08:23:20Z</dcterms:modified>
</cp:coreProperties>
</file>